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90" r:id="rId3"/>
    <p:sldId id="292" r:id="rId4"/>
    <p:sldId id="291" r:id="rId5"/>
    <p:sldId id="293" r:id="rId6"/>
    <p:sldId id="309" r:id="rId7"/>
    <p:sldId id="264" r:id="rId8"/>
    <p:sldId id="294" r:id="rId9"/>
    <p:sldId id="308" r:id="rId10"/>
    <p:sldId id="297" r:id="rId11"/>
    <p:sldId id="295" r:id="rId12"/>
    <p:sldId id="296" r:id="rId13"/>
    <p:sldId id="298" r:id="rId14"/>
    <p:sldId id="258" r:id="rId15"/>
    <p:sldId id="299" r:id="rId16"/>
    <p:sldId id="300" r:id="rId17"/>
    <p:sldId id="301" r:id="rId18"/>
    <p:sldId id="302" r:id="rId19"/>
    <p:sldId id="310" r:id="rId20"/>
    <p:sldId id="303" r:id="rId21"/>
    <p:sldId id="270" r:id="rId22"/>
    <p:sldId id="305" r:id="rId23"/>
    <p:sldId id="306" r:id="rId24"/>
    <p:sldId id="307" r:id="rId25"/>
  </p:sldIdLst>
  <p:sldSz cx="9144000" cy="5143500" type="screen16x9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Fira Sans" panose="020B0604020202020204" charset="0"/>
      <p:regular r:id="rId35"/>
      <p:bold r:id="rId36"/>
      <p:italic r:id="rId37"/>
      <p:boldItalic r:id="rId38"/>
    </p:embeddedFont>
    <p:embeddedFont>
      <p:font typeface="Fira Sans Medium" panose="020B060402020202020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FB6"/>
    <a:srgbClr val="AD6B86"/>
    <a:srgbClr val="D3A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495c2867d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495c2867d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495c2867d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495c2867d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2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495c2867d_0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495c2867d_0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91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2a861fee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2a861fee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495c2867d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495c2867d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2a861fee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2a861fee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77dbc2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377dbc2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77dbc2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377dbc2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42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77dbc2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377dbc2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1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77dbc2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377dbc2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2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2a861fee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2a861fee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34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 (Clock) Infographics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06050"/>
            <a:ext cx="3676500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337550"/>
            <a:ext cx="3503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57199" y="1406050"/>
            <a:ext cx="4538523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Proyecto Final: Reloj de Bolsillo</a:t>
            </a:r>
            <a:endParaRPr sz="5400"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57199" y="3337550"/>
            <a:ext cx="3961119" cy="853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Mauricio Verduzco Chavira 195106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Mariana Zapata Covarrubias 195111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Chan Mun Won Lee 195243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57" name="Google Shape;57;p15"/>
          <p:cNvSpPr/>
          <p:nvPr/>
        </p:nvSpPr>
        <p:spPr>
          <a:xfrm rot="570515">
            <a:off x="4920481" y="937526"/>
            <a:ext cx="565955" cy="2356186"/>
          </a:xfrm>
          <a:custGeom>
            <a:avLst/>
            <a:gdLst/>
            <a:ahLst/>
            <a:cxnLst/>
            <a:rect l="l" t="t" r="r" b="b"/>
            <a:pathLst>
              <a:path w="2193" h="9130" extrusionOk="0">
                <a:moveTo>
                  <a:pt x="1665" y="1"/>
                </a:moveTo>
                <a:cubicBezTo>
                  <a:pt x="1506" y="1"/>
                  <a:pt x="1351" y="83"/>
                  <a:pt x="1266" y="231"/>
                </a:cubicBezTo>
                <a:cubicBezTo>
                  <a:pt x="439" y="1661"/>
                  <a:pt x="1" y="3297"/>
                  <a:pt x="1" y="4958"/>
                </a:cubicBezTo>
                <a:cubicBezTo>
                  <a:pt x="1" y="6409"/>
                  <a:pt x="334" y="7837"/>
                  <a:pt x="970" y="9130"/>
                </a:cubicBezTo>
                <a:cubicBezTo>
                  <a:pt x="1033" y="8991"/>
                  <a:pt x="1139" y="8869"/>
                  <a:pt x="1279" y="8788"/>
                </a:cubicBezTo>
                <a:cubicBezTo>
                  <a:pt x="1402" y="8717"/>
                  <a:pt x="1534" y="8684"/>
                  <a:pt x="1665" y="8684"/>
                </a:cubicBezTo>
                <a:cubicBezTo>
                  <a:pt x="1705" y="8684"/>
                  <a:pt x="1745" y="8688"/>
                  <a:pt x="1785" y="8694"/>
                </a:cubicBezTo>
                <a:cubicBezTo>
                  <a:pt x="1220" y="7537"/>
                  <a:pt x="924" y="6257"/>
                  <a:pt x="924" y="4958"/>
                </a:cubicBezTo>
                <a:cubicBezTo>
                  <a:pt x="924" y="3459"/>
                  <a:pt x="1319" y="1985"/>
                  <a:pt x="2065" y="695"/>
                </a:cubicBezTo>
                <a:cubicBezTo>
                  <a:pt x="2193" y="474"/>
                  <a:pt x="2118" y="191"/>
                  <a:pt x="1897" y="63"/>
                </a:cubicBezTo>
                <a:cubicBezTo>
                  <a:pt x="1824" y="21"/>
                  <a:pt x="1744" y="1"/>
                  <a:pt x="1665" y="1"/>
                </a:cubicBezTo>
                <a:close/>
              </a:path>
            </a:pathLst>
          </a:custGeom>
          <a:solidFill>
            <a:schemeClr val="accent6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 rot="570515">
            <a:off x="4896311" y="3398852"/>
            <a:ext cx="1991809" cy="1393324"/>
          </a:xfrm>
          <a:custGeom>
            <a:avLst/>
            <a:gdLst/>
            <a:ahLst/>
            <a:cxnLst/>
            <a:rect l="l" t="t" r="r" b="b"/>
            <a:pathLst>
              <a:path w="7718" h="5399" extrusionOk="0">
                <a:moveTo>
                  <a:pt x="529" y="1"/>
                </a:moveTo>
                <a:cubicBezTo>
                  <a:pt x="450" y="1"/>
                  <a:pt x="371" y="21"/>
                  <a:pt x="298" y="64"/>
                </a:cubicBezTo>
                <a:cubicBezTo>
                  <a:pt x="77" y="192"/>
                  <a:pt x="0" y="474"/>
                  <a:pt x="129" y="695"/>
                </a:cubicBezTo>
                <a:cubicBezTo>
                  <a:pt x="946" y="2106"/>
                  <a:pt x="2119" y="3288"/>
                  <a:pt x="3522" y="4116"/>
                </a:cubicBezTo>
                <a:cubicBezTo>
                  <a:pt x="4789" y="4862"/>
                  <a:pt x="6218" y="5300"/>
                  <a:pt x="7686" y="5399"/>
                </a:cubicBezTo>
                <a:cubicBezTo>
                  <a:pt x="7597" y="5273"/>
                  <a:pt x="7546" y="5121"/>
                  <a:pt x="7546" y="4957"/>
                </a:cubicBezTo>
                <a:cubicBezTo>
                  <a:pt x="7546" y="4775"/>
                  <a:pt x="7611" y="4608"/>
                  <a:pt x="7717" y="4475"/>
                </a:cubicBezTo>
                <a:cubicBezTo>
                  <a:pt x="6403" y="4383"/>
                  <a:pt x="5125" y="3988"/>
                  <a:pt x="3992" y="3319"/>
                </a:cubicBezTo>
                <a:cubicBezTo>
                  <a:pt x="2725" y="2573"/>
                  <a:pt x="1666" y="1506"/>
                  <a:pt x="928" y="231"/>
                </a:cubicBezTo>
                <a:cubicBezTo>
                  <a:pt x="843" y="83"/>
                  <a:pt x="688" y="1"/>
                  <a:pt x="529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 rot="570515">
            <a:off x="6845227" y="4351579"/>
            <a:ext cx="1725477" cy="777309"/>
          </a:xfrm>
          <a:custGeom>
            <a:avLst/>
            <a:gdLst/>
            <a:ahLst/>
            <a:cxnLst/>
            <a:rect l="l" t="t" r="r" b="b"/>
            <a:pathLst>
              <a:path w="6686" h="3012" extrusionOk="0">
                <a:moveTo>
                  <a:pt x="6054" y="1"/>
                </a:moveTo>
                <a:cubicBezTo>
                  <a:pt x="4503" y="1350"/>
                  <a:pt x="2540" y="2088"/>
                  <a:pt x="462" y="2088"/>
                </a:cubicBezTo>
                <a:cubicBezTo>
                  <a:pt x="208" y="2088"/>
                  <a:pt x="0" y="2295"/>
                  <a:pt x="0" y="2550"/>
                </a:cubicBezTo>
                <a:cubicBezTo>
                  <a:pt x="0" y="2806"/>
                  <a:pt x="208" y="3012"/>
                  <a:pt x="462" y="3012"/>
                </a:cubicBezTo>
                <a:cubicBezTo>
                  <a:pt x="2777" y="3012"/>
                  <a:pt x="4963" y="2187"/>
                  <a:pt x="6685" y="675"/>
                </a:cubicBezTo>
                <a:cubicBezTo>
                  <a:pt x="6531" y="648"/>
                  <a:pt x="6389" y="575"/>
                  <a:pt x="6275" y="462"/>
                </a:cubicBezTo>
                <a:cubicBezTo>
                  <a:pt x="6149" y="336"/>
                  <a:pt x="6074" y="174"/>
                  <a:pt x="6054" y="1"/>
                </a:cubicBezTo>
                <a:close/>
              </a:path>
            </a:pathLst>
          </a:custGeom>
          <a:solidFill>
            <a:srgbClr val="4C4FB6"/>
          </a:solidFill>
          <a:ln w="38100" cap="flat" cmpd="sng">
            <a:solidFill>
              <a:srgbClr val="4C4F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 rot="570515">
            <a:off x="8637952" y="3038810"/>
            <a:ext cx="924418" cy="1605716"/>
          </a:xfrm>
          <a:custGeom>
            <a:avLst/>
            <a:gdLst/>
            <a:ahLst/>
            <a:cxnLst/>
            <a:rect l="l" t="t" r="r" b="b"/>
            <a:pathLst>
              <a:path w="3582" h="6222" extrusionOk="0">
                <a:moveTo>
                  <a:pt x="2658" y="0"/>
                </a:moveTo>
                <a:cubicBezTo>
                  <a:pt x="2516" y="2054"/>
                  <a:pt x="1650" y="3964"/>
                  <a:pt x="182" y="5432"/>
                </a:cubicBezTo>
                <a:cubicBezTo>
                  <a:pt x="0" y="5614"/>
                  <a:pt x="0" y="5906"/>
                  <a:pt x="182" y="6085"/>
                </a:cubicBezTo>
                <a:cubicBezTo>
                  <a:pt x="272" y="6176"/>
                  <a:pt x="390" y="6221"/>
                  <a:pt x="508" y="6221"/>
                </a:cubicBezTo>
                <a:cubicBezTo>
                  <a:pt x="626" y="6221"/>
                  <a:pt x="744" y="6176"/>
                  <a:pt x="835" y="6085"/>
                </a:cubicBezTo>
                <a:cubicBezTo>
                  <a:pt x="2471" y="4450"/>
                  <a:pt x="3432" y="2321"/>
                  <a:pt x="3582" y="34"/>
                </a:cubicBezTo>
                <a:lnTo>
                  <a:pt x="3582" y="34"/>
                </a:lnTo>
                <a:cubicBezTo>
                  <a:pt x="3453" y="123"/>
                  <a:pt x="3301" y="172"/>
                  <a:pt x="3142" y="172"/>
                </a:cubicBezTo>
                <a:cubicBezTo>
                  <a:pt x="2958" y="172"/>
                  <a:pt x="2790" y="107"/>
                  <a:pt x="2658" y="0"/>
                </a:cubicBezTo>
                <a:close/>
              </a:path>
            </a:pathLst>
          </a:custGeom>
          <a:solidFill>
            <a:srgbClr val="AD6B86"/>
          </a:solidFill>
          <a:ln w="38100" cap="flat" cmpd="sng">
            <a:solidFill>
              <a:srgbClr val="AD6B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 rot="570515">
            <a:off x="7641375" y="367916"/>
            <a:ext cx="2285238" cy="2553610"/>
          </a:xfrm>
          <a:custGeom>
            <a:avLst/>
            <a:gdLst/>
            <a:ahLst/>
            <a:cxnLst/>
            <a:rect l="l" t="t" r="r" b="b"/>
            <a:pathLst>
              <a:path w="8855" h="9895" extrusionOk="0">
                <a:moveTo>
                  <a:pt x="32" y="1"/>
                </a:moveTo>
                <a:lnTo>
                  <a:pt x="32" y="1"/>
                </a:lnTo>
                <a:cubicBezTo>
                  <a:pt x="123" y="129"/>
                  <a:pt x="171" y="283"/>
                  <a:pt x="171" y="443"/>
                </a:cubicBezTo>
                <a:cubicBezTo>
                  <a:pt x="171" y="624"/>
                  <a:pt x="107" y="792"/>
                  <a:pt x="1" y="924"/>
                </a:cubicBezTo>
                <a:cubicBezTo>
                  <a:pt x="2053" y="1066"/>
                  <a:pt x="3963" y="1933"/>
                  <a:pt x="5433" y="3403"/>
                </a:cubicBezTo>
                <a:cubicBezTo>
                  <a:pt x="7043" y="5013"/>
                  <a:pt x="7931" y="7153"/>
                  <a:pt x="7931" y="9432"/>
                </a:cubicBezTo>
                <a:cubicBezTo>
                  <a:pt x="7931" y="9687"/>
                  <a:pt x="8136" y="9894"/>
                  <a:pt x="8393" y="9894"/>
                </a:cubicBezTo>
                <a:cubicBezTo>
                  <a:pt x="8647" y="9894"/>
                  <a:pt x="8854" y="9687"/>
                  <a:pt x="8854" y="9432"/>
                </a:cubicBezTo>
                <a:cubicBezTo>
                  <a:pt x="8854" y="6907"/>
                  <a:pt x="7870" y="4533"/>
                  <a:pt x="6086" y="2750"/>
                </a:cubicBezTo>
                <a:cubicBezTo>
                  <a:pt x="4450" y="1114"/>
                  <a:pt x="2319" y="151"/>
                  <a:pt x="32" y="1"/>
                </a:cubicBezTo>
                <a:close/>
              </a:path>
            </a:pathLst>
          </a:custGeom>
          <a:solidFill>
            <a:srgbClr val="D3A16B"/>
          </a:solidFill>
          <a:ln w="38100" cap="flat" cmpd="sng">
            <a:solidFill>
              <a:srgbClr val="D3A1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 rot="570515">
            <a:off x="5603558" y="530"/>
            <a:ext cx="2145363" cy="1207513"/>
          </a:xfrm>
          <a:custGeom>
            <a:avLst/>
            <a:gdLst/>
            <a:ahLst/>
            <a:cxnLst/>
            <a:rect l="l" t="t" r="r" b="b"/>
            <a:pathLst>
              <a:path w="8313" h="4679" extrusionOk="0">
                <a:moveTo>
                  <a:pt x="7851" y="0"/>
                </a:moveTo>
                <a:cubicBezTo>
                  <a:pt x="6162" y="0"/>
                  <a:pt x="4507" y="450"/>
                  <a:pt x="3058" y="1302"/>
                </a:cubicBezTo>
                <a:cubicBezTo>
                  <a:pt x="1837" y="2023"/>
                  <a:pt x="789" y="3013"/>
                  <a:pt x="0" y="4189"/>
                </a:cubicBezTo>
                <a:cubicBezTo>
                  <a:pt x="23" y="4187"/>
                  <a:pt x="46" y="4186"/>
                  <a:pt x="69" y="4186"/>
                </a:cubicBezTo>
                <a:cubicBezTo>
                  <a:pt x="199" y="4186"/>
                  <a:pt x="329" y="4219"/>
                  <a:pt x="450" y="4290"/>
                </a:cubicBezTo>
                <a:cubicBezTo>
                  <a:pt x="608" y="4381"/>
                  <a:pt x="722" y="4521"/>
                  <a:pt x="783" y="4678"/>
                </a:cubicBezTo>
                <a:cubicBezTo>
                  <a:pt x="1494" y="3629"/>
                  <a:pt x="2433" y="2745"/>
                  <a:pt x="3528" y="2098"/>
                </a:cubicBezTo>
                <a:cubicBezTo>
                  <a:pt x="4832" y="1330"/>
                  <a:pt x="6328" y="924"/>
                  <a:pt x="7851" y="924"/>
                </a:cubicBezTo>
                <a:cubicBezTo>
                  <a:pt x="8108" y="924"/>
                  <a:pt x="8313" y="716"/>
                  <a:pt x="8313" y="462"/>
                </a:cubicBezTo>
                <a:cubicBezTo>
                  <a:pt x="8313" y="205"/>
                  <a:pt x="8108" y="0"/>
                  <a:pt x="7851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7369745" y="1111759"/>
            <a:ext cx="1415215" cy="1431975"/>
          </a:xfrm>
          <a:custGeom>
            <a:avLst/>
            <a:gdLst/>
            <a:ahLst/>
            <a:cxnLst/>
            <a:rect l="l" t="t" r="r" b="b"/>
            <a:pathLst>
              <a:path w="5484" h="5549" extrusionOk="0">
                <a:moveTo>
                  <a:pt x="4977" y="0"/>
                </a:moveTo>
                <a:cubicBezTo>
                  <a:pt x="4859" y="0"/>
                  <a:pt x="4740" y="45"/>
                  <a:pt x="4651" y="135"/>
                </a:cubicBezTo>
                <a:lnTo>
                  <a:pt x="0" y="4787"/>
                </a:lnTo>
                <a:lnTo>
                  <a:pt x="326" y="5113"/>
                </a:lnTo>
                <a:cubicBezTo>
                  <a:pt x="446" y="5233"/>
                  <a:pt x="521" y="5385"/>
                  <a:pt x="545" y="5549"/>
                </a:cubicBezTo>
                <a:lnTo>
                  <a:pt x="5304" y="788"/>
                </a:lnTo>
                <a:cubicBezTo>
                  <a:pt x="5483" y="608"/>
                  <a:pt x="5483" y="316"/>
                  <a:pt x="5304" y="135"/>
                </a:cubicBezTo>
                <a:cubicBezTo>
                  <a:pt x="5214" y="45"/>
                  <a:pt x="5096" y="0"/>
                  <a:pt x="49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6517873" y="1787887"/>
            <a:ext cx="926444" cy="903210"/>
          </a:xfrm>
          <a:custGeom>
            <a:avLst/>
            <a:gdLst/>
            <a:ahLst/>
            <a:cxnLst/>
            <a:rect l="l" t="t" r="r" b="b"/>
            <a:pathLst>
              <a:path w="3590" h="3500" extrusionOk="0">
                <a:moveTo>
                  <a:pt x="507" y="0"/>
                </a:moveTo>
                <a:cubicBezTo>
                  <a:pt x="389" y="0"/>
                  <a:pt x="270" y="45"/>
                  <a:pt x="180" y="135"/>
                </a:cubicBezTo>
                <a:cubicBezTo>
                  <a:pt x="0" y="315"/>
                  <a:pt x="0" y="609"/>
                  <a:pt x="180" y="788"/>
                </a:cubicBezTo>
                <a:lnTo>
                  <a:pt x="2756" y="3363"/>
                </a:lnTo>
                <a:cubicBezTo>
                  <a:pt x="2846" y="3454"/>
                  <a:pt x="2964" y="3499"/>
                  <a:pt x="3082" y="3499"/>
                </a:cubicBezTo>
                <a:cubicBezTo>
                  <a:pt x="3200" y="3499"/>
                  <a:pt x="3319" y="3454"/>
                  <a:pt x="3410" y="3363"/>
                </a:cubicBezTo>
                <a:cubicBezTo>
                  <a:pt x="3589" y="3183"/>
                  <a:pt x="3589" y="2891"/>
                  <a:pt x="3410" y="2710"/>
                </a:cubicBezTo>
                <a:lnTo>
                  <a:pt x="833" y="135"/>
                </a:lnTo>
                <a:cubicBezTo>
                  <a:pt x="743" y="45"/>
                  <a:pt x="625" y="0"/>
                  <a:pt x="5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6E3D-9066-14FC-C217-B5F71D58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los engranes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05A814-422A-4D5C-FC9B-834C9BC16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82754"/>
              </p:ext>
            </p:extLst>
          </p:nvPr>
        </p:nvGraphicFramePr>
        <p:xfrm>
          <a:off x="3030757" y="1114590"/>
          <a:ext cx="3082485" cy="3454396"/>
        </p:xfrm>
        <a:graphic>
          <a:graphicData uri="http://schemas.openxmlformats.org/drawingml/2006/table">
            <a:tbl>
              <a:tblPr firstRow="1" firstCol="1" bandRow="1"/>
              <a:tblGrid>
                <a:gridCol w="752027">
                  <a:extLst>
                    <a:ext uri="{9D8B030D-6E8A-4147-A177-3AD203B41FA5}">
                      <a16:colId xmlns:a16="http://schemas.microsoft.com/office/drawing/2014/main" val="3612894688"/>
                    </a:ext>
                  </a:extLst>
                </a:gridCol>
                <a:gridCol w="875988">
                  <a:extLst>
                    <a:ext uri="{9D8B030D-6E8A-4147-A177-3AD203B41FA5}">
                      <a16:colId xmlns:a16="http://schemas.microsoft.com/office/drawing/2014/main" val="2165953093"/>
                    </a:ext>
                  </a:extLst>
                </a:gridCol>
                <a:gridCol w="727235">
                  <a:extLst>
                    <a:ext uri="{9D8B030D-6E8A-4147-A177-3AD203B41FA5}">
                      <a16:colId xmlns:a16="http://schemas.microsoft.com/office/drawing/2014/main" val="1117295870"/>
                    </a:ext>
                  </a:extLst>
                </a:gridCol>
                <a:gridCol w="727235">
                  <a:extLst>
                    <a:ext uri="{9D8B030D-6E8A-4147-A177-3AD203B41FA5}">
                      <a16:colId xmlns:a16="http://schemas.microsoft.com/office/drawing/2014/main" val="3833704415"/>
                    </a:ext>
                  </a:extLst>
                </a:gridCol>
              </a:tblGrid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Diámetro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Dientes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Módulo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264871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930162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25.5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629470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80765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444326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27.2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450940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08235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13.6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697230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54.4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781562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95155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47_Gear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s-MX" sz="14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s-MX" sz="14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908" marR="369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4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8D430A7-BC8D-1E0F-433B-831D79CD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82" y="0"/>
            <a:ext cx="65024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E53338-662F-FC91-284C-6681D8CD3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16422"/>
              </p:ext>
            </p:extLst>
          </p:nvPr>
        </p:nvGraphicFramePr>
        <p:xfrm>
          <a:off x="294198" y="1443894"/>
          <a:ext cx="8555603" cy="2257362"/>
        </p:xfrm>
        <a:graphic>
          <a:graphicData uri="http://schemas.openxmlformats.org/drawingml/2006/table">
            <a:tbl>
              <a:tblPr firstRow="1" firstCol="1" bandRow="1"/>
              <a:tblGrid>
                <a:gridCol w="959148">
                  <a:extLst>
                    <a:ext uri="{9D8B030D-6E8A-4147-A177-3AD203B41FA5}">
                      <a16:colId xmlns:a16="http://schemas.microsoft.com/office/drawing/2014/main" val="1536014117"/>
                    </a:ext>
                  </a:extLst>
                </a:gridCol>
                <a:gridCol w="863234">
                  <a:extLst>
                    <a:ext uri="{9D8B030D-6E8A-4147-A177-3AD203B41FA5}">
                      <a16:colId xmlns:a16="http://schemas.microsoft.com/office/drawing/2014/main" val="34310062"/>
                    </a:ext>
                  </a:extLst>
                </a:gridCol>
                <a:gridCol w="1016697">
                  <a:extLst>
                    <a:ext uri="{9D8B030D-6E8A-4147-A177-3AD203B41FA5}">
                      <a16:colId xmlns:a16="http://schemas.microsoft.com/office/drawing/2014/main" val="3699052708"/>
                    </a:ext>
                  </a:extLst>
                </a:gridCol>
                <a:gridCol w="863234">
                  <a:extLst>
                    <a:ext uri="{9D8B030D-6E8A-4147-A177-3AD203B41FA5}">
                      <a16:colId xmlns:a16="http://schemas.microsoft.com/office/drawing/2014/main" val="637832850"/>
                    </a:ext>
                  </a:extLst>
                </a:gridCol>
                <a:gridCol w="1016697">
                  <a:extLst>
                    <a:ext uri="{9D8B030D-6E8A-4147-A177-3AD203B41FA5}">
                      <a16:colId xmlns:a16="http://schemas.microsoft.com/office/drawing/2014/main" val="1792048689"/>
                    </a:ext>
                  </a:extLst>
                </a:gridCol>
                <a:gridCol w="1496272">
                  <a:extLst>
                    <a:ext uri="{9D8B030D-6E8A-4147-A177-3AD203B41FA5}">
                      <a16:colId xmlns:a16="http://schemas.microsoft.com/office/drawing/2014/main" val="892343032"/>
                    </a:ext>
                  </a:extLst>
                </a:gridCol>
                <a:gridCol w="1668917">
                  <a:extLst>
                    <a:ext uri="{9D8B030D-6E8A-4147-A177-3AD203B41FA5}">
                      <a16:colId xmlns:a16="http://schemas.microsoft.com/office/drawing/2014/main" val="390017741"/>
                    </a:ext>
                  </a:extLst>
                </a:gridCol>
                <a:gridCol w="671404">
                  <a:extLst>
                    <a:ext uri="{9D8B030D-6E8A-4147-A177-3AD203B41FA5}">
                      <a16:colId xmlns:a16="http://schemas.microsoft.com/office/drawing/2014/main" val="67717489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 </a:t>
                      </a:r>
                      <a:r>
                        <a:rPr lang="es-MX" sz="1600" b="1" dirty="0" err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engage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Driving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Diámetro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Driven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Diámetro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Pivote Principal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Pivote Secundario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Radio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3542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25.5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azul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verde claro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058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46_Gear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25.5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verde claro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amarillo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5009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amarillo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naranja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64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44_Gear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27.2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naranja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rojo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3.75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63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morado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azul 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57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13.6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49_Gear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54.4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azul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verde oscuro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6142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47_Gear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verde oscuro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rosa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67040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6B97C48-5A0C-C97D-737C-956673C8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Ensambles de Engranes</a:t>
            </a:r>
          </a:p>
        </p:txBody>
      </p:sp>
    </p:spTree>
    <p:extLst>
      <p:ext uri="{BB962C8B-B14F-4D97-AF65-F5344CB8AC3E}">
        <p14:creationId xmlns:p14="http://schemas.microsoft.com/office/powerpoint/2010/main" val="167804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1C77-0475-B039-839E-0220AC50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Trenes de Engranes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6BA305-A5E6-2518-FC75-7AC654C97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67496"/>
              </p:ext>
            </p:extLst>
          </p:nvPr>
        </p:nvGraphicFramePr>
        <p:xfrm>
          <a:off x="1245151" y="2073465"/>
          <a:ext cx="2961089" cy="998220"/>
        </p:xfrm>
        <a:graphic>
          <a:graphicData uri="http://schemas.openxmlformats.org/drawingml/2006/table">
            <a:tbl>
              <a:tblPr firstRow="1" firstCol="1" bandRow="1"/>
              <a:tblGrid>
                <a:gridCol w="729846">
                  <a:extLst>
                    <a:ext uri="{9D8B030D-6E8A-4147-A177-3AD203B41FA5}">
                      <a16:colId xmlns:a16="http://schemas.microsoft.com/office/drawing/2014/main" val="1793812754"/>
                    </a:ext>
                  </a:extLst>
                </a:gridCol>
                <a:gridCol w="1230311">
                  <a:extLst>
                    <a:ext uri="{9D8B030D-6E8A-4147-A177-3AD203B41FA5}">
                      <a16:colId xmlns:a16="http://schemas.microsoft.com/office/drawing/2014/main" val="2089552365"/>
                    </a:ext>
                  </a:extLst>
                </a:gridCol>
                <a:gridCol w="1000932">
                  <a:extLst>
                    <a:ext uri="{9D8B030D-6E8A-4147-A177-3AD203B41FA5}">
                      <a16:colId xmlns:a16="http://schemas.microsoft.com/office/drawing/2014/main" val="290969982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 tren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Ensambles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b="1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 Z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6972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 2, 3 &amp; 4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120.00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956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834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 &amp; 7</a:t>
                      </a:r>
                      <a:endParaRPr lang="es-MX" sz="160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600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s-MX" sz="16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311584"/>
                  </a:ext>
                </a:extLst>
              </a:tr>
            </a:tbl>
          </a:graphicData>
        </a:graphic>
      </p:graphicFrame>
      <p:pic>
        <p:nvPicPr>
          <p:cNvPr id="6" name="Picture 5" descr="A group of colored pencils&#10;&#10;Description automatically generated with low confidence">
            <a:extLst>
              <a:ext uri="{FF2B5EF4-FFF2-40B4-BE49-F238E27FC236}">
                <a16:creationId xmlns:a16="http://schemas.microsoft.com/office/drawing/2014/main" id="{89AB0271-B6DB-932B-9566-FCC1F15DC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90" y="803081"/>
            <a:ext cx="2137159" cy="4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843012" y="1520228"/>
            <a:ext cx="1454123" cy="1453915"/>
          </a:xfrm>
          <a:custGeom>
            <a:avLst/>
            <a:gdLst/>
            <a:ahLst/>
            <a:cxnLst/>
            <a:rect l="l" t="t" r="r" b="b"/>
            <a:pathLst>
              <a:path w="6994" h="6993" extrusionOk="0">
                <a:moveTo>
                  <a:pt x="3497" y="0"/>
                </a:moveTo>
                <a:cubicBezTo>
                  <a:pt x="1565" y="0"/>
                  <a:pt x="1" y="1565"/>
                  <a:pt x="1" y="3497"/>
                </a:cubicBezTo>
                <a:cubicBezTo>
                  <a:pt x="1" y="5426"/>
                  <a:pt x="1565" y="6993"/>
                  <a:pt x="3497" y="6993"/>
                </a:cubicBezTo>
                <a:cubicBezTo>
                  <a:pt x="5429" y="6993"/>
                  <a:pt x="6993" y="5426"/>
                  <a:pt x="6993" y="3497"/>
                </a:cubicBezTo>
                <a:cubicBezTo>
                  <a:pt x="6993" y="1565"/>
                  <a:pt x="5429" y="0"/>
                  <a:pt x="3497" y="0"/>
                </a:cubicBezTo>
                <a:close/>
              </a:path>
            </a:pathLst>
          </a:custGeom>
          <a:solidFill>
            <a:srgbClr val="D3A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864011" y="1603600"/>
            <a:ext cx="1412125" cy="1286755"/>
          </a:xfrm>
          <a:custGeom>
            <a:avLst/>
            <a:gdLst/>
            <a:ahLst/>
            <a:cxnLst/>
            <a:rect l="l" t="t" r="r" b="b"/>
            <a:pathLst>
              <a:path w="6792" h="6189" extrusionOk="0">
                <a:moveTo>
                  <a:pt x="3395" y="0"/>
                </a:moveTo>
                <a:cubicBezTo>
                  <a:pt x="2603" y="0"/>
                  <a:pt x="1812" y="303"/>
                  <a:pt x="1208" y="907"/>
                </a:cubicBezTo>
                <a:cubicBezTo>
                  <a:pt x="0" y="2115"/>
                  <a:pt x="0" y="4074"/>
                  <a:pt x="1208" y="5282"/>
                </a:cubicBezTo>
                <a:cubicBezTo>
                  <a:pt x="1812" y="5886"/>
                  <a:pt x="2603" y="6189"/>
                  <a:pt x="3395" y="6189"/>
                </a:cubicBezTo>
                <a:cubicBezTo>
                  <a:pt x="4187" y="6189"/>
                  <a:pt x="4979" y="5886"/>
                  <a:pt x="5584" y="5282"/>
                </a:cubicBezTo>
                <a:cubicBezTo>
                  <a:pt x="6792" y="4074"/>
                  <a:pt x="6792" y="2115"/>
                  <a:pt x="5584" y="907"/>
                </a:cubicBezTo>
                <a:cubicBezTo>
                  <a:pt x="4979" y="303"/>
                  <a:pt x="4187" y="0"/>
                  <a:pt x="3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1113937" y="1790078"/>
            <a:ext cx="912300" cy="913800"/>
          </a:xfrm>
          <a:prstGeom prst="pie">
            <a:avLst>
              <a:gd name="adj1" fmla="val 16184064"/>
              <a:gd name="adj2" fmla="val 21595171"/>
            </a:avLst>
          </a:prstGeom>
          <a:solidFill>
            <a:srgbClr val="D3A1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Piezas Complicadas</a:t>
            </a:r>
            <a:endParaRPr dirty="0"/>
          </a:p>
        </p:txBody>
      </p:sp>
      <p:sp>
        <p:nvSpPr>
          <p:cNvPr id="233" name="Google Shape;233;p17"/>
          <p:cNvSpPr txBox="1"/>
          <p:nvPr/>
        </p:nvSpPr>
        <p:spPr>
          <a:xfrm>
            <a:off x="733972" y="3035885"/>
            <a:ext cx="166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D3A16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09_Front Board</a:t>
            </a:r>
            <a:endParaRPr sz="1900" dirty="0">
              <a:solidFill>
                <a:srgbClr val="D3A16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6537" y="3414465"/>
            <a:ext cx="311627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Estructura principal (Pivotes)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Referencias unas con otras (no al centro)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Ángulos como base</a:t>
            </a:r>
          </a:p>
        </p:txBody>
      </p:sp>
      <p:sp>
        <p:nvSpPr>
          <p:cNvPr id="387" name="Google Shape;387;p17"/>
          <p:cNvSpPr/>
          <p:nvPr/>
        </p:nvSpPr>
        <p:spPr>
          <a:xfrm>
            <a:off x="1564672" y="1632499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8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8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7"/>
          <p:cNvSpPr/>
          <p:nvPr/>
        </p:nvSpPr>
        <p:spPr>
          <a:xfrm>
            <a:off x="1564672" y="2777454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6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6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1512902" y="1636657"/>
            <a:ext cx="12475" cy="62165"/>
          </a:xfrm>
          <a:custGeom>
            <a:avLst/>
            <a:gdLst/>
            <a:ahLst/>
            <a:cxnLst/>
            <a:rect l="l" t="t" r="r" b="b"/>
            <a:pathLst>
              <a:path w="60" h="299" extrusionOk="0">
                <a:moveTo>
                  <a:pt x="19" y="1"/>
                </a:moveTo>
                <a:cubicBezTo>
                  <a:pt x="9" y="3"/>
                  <a:pt x="1" y="10"/>
                  <a:pt x="3" y="20"/>
                </a:cubicBezTo>
                <a:lnTo>
                  <a:pt x="24" y="281"/>
                </a:lnTo>
                <a:cubicBezTo>
                  <a:pt x="26" y="291"/>
                  <a:pt x="34" y="298"/>
                  <a:pt x="42" y="298"/>
                </a:cubicBezTo>
                <a:cubicBezTo>
                  <a:pt x="44" y="298"/>
                  <a:pt x="44" y="298"/>
                  <a:pt x="44" y="296"/>
                </a:cubicBezTo>
                <a:cubicBezTo>
                  <a:pt x="54" y="296"/>
                  <a:pt x="60" y="289"/>
                  <a:pt x="60" y="279"/>
                </a:cubicBezTo>
                <a:lnTo>
                  <a:pt x="36" y="16"/>
                </a:lnTo>
                <a:cubicBezTo>
                  <a:pt x="36" y="8"/>
                  <a:pt x="28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1614778" y="2795542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19" y="0"/>
                </a:moveTo>
                <a:cubicBezTo>
                  <a:pt x="18" y="0"/>
                  <a:pt x="17" y="0"/>
                  <a:pt x="16" y="1"/>
                </a:cubicBezTo>
                <a:cubicBezTo>
                  <a:pt x="6" y="1"/>
                  <a:pt x="0" y="8"/>
                  <a:pt x="0" y="18"/>
                </a:cubicBezTo>
                <a:lnTo>
                  <a:pt x="24" y="281"/>
                </a:lnTo>
                <a:cubicBezTo>
                  <a:pt x="24" y="289"/>
                  <a:pt x="32" y="297"/>
                  <a:pt x="40" y="297"/>
                </a:cubicBezTo>
                <a:lnTo>
                  <a:pt x="42" y="297"/>
                </a:lnTo>
                <a:cubicBezTo>
                  <a:pt x="51" y="295"/>
                  <a:pt x="59" y="287"/>
                  <a:pt x="57" y="277"/>
                </a:cubicBezTo>
                <a:lnTo>
                  <a:pt x="36" y="16"/>
                </a:lnTo>
                <a:cubicBezTo>
                  <a:pt x="34" y="8"/>
                  <a:pt x="27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1460508" y="1643726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6" y="0"/>
                </a:moveTo>
                <a:cubicBezTo>
                  <a:pt x="6" y="2"/>
                  <a:pt x="0" y="12"/>
                  <a:pt x="2" y="22"/>
                </a:cubicBezTo>
                <a:lnTo>
                  <a:pt x="48" y="280"/>
                </a:lnTo>
                <a:cubicBezTo>
                  <a:pt x="48" y="288"/>
                  <a:pt x="55" y="294"/>
                  <a:pt x="63" y="294"/>
                </a:cubicBezTo>
                <a:lnTo>
                  <a:pt x="67" y="294"/>
                </a:lnTo>
                <a:cubicBezTo>
                  <a:pt x="77" y="292"/>
                  <a:pt x="83" y="282"/>
                  <a:pt x="81" y="272"/>
                </a:cubicBezTo>
                <a:lnTo>
                  <a:pt x="36" y="16"/>
                </a:lnTo>
                <a:cubicBezTo>
                  <a:pt x="34" y="6"/>
                  <a:pt x="26" y="0"/>
                  <a:pt x="1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1662182" y="2788889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7" y="1"/>
                </a:moveTo>
                <a:cubicBezTo>
                  <a:pt x="7" y="3"/>
                  <a:pt x="1" y="13"/>
                  <a:pt x="3" y="23"/>
                </a:cubicBezTo>
                <a:lnTo>
                  <a:pt x="48" y="281"/>
                </a:lnTo>
                <a:cubicBezTo>
                  <a:pt x="50" y="289"/>
                  <a:pt x="58" y="295"/>
                  <a:pt x="66" y="295"/>
                </a:cubicBezTo>
                <a:lnTo>
                  <a:pt x="68" y="295"/>
                </a:lnTo>
                <a:cubicBezTo>
                  <a:pt x="78" y="293"/>
                  <a:pt x="84" y="283"/>
                  <a:pt x="82" y="273"/>
                </a:cubicBezTo>
                <a:lnTo>
                  <a:pt x="36" y="17"/>
                </a:lnTo>
                <a:cubicBezTo>
                  <a:pt x="35" y="7"/>
                  <a:pt x="27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1408323" y="1655369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22" y="0"/>
                </a:moveTo>
                <a:cubicBezTo>
                  <a:pt x="21" y="0"/>
                  <a:pt x="19" y="0"/>
                  <a:pt x="16" y="1"/>
                </a:cubicBezTo>
                <a:cubicBezTo>
                  <a:pt x="7" y="3"/>
                  <a:pt x="1" y="13"/>
                  <a:pt x="5" y="21"/>
                </a:cubicBezTo>
                <a:lnTo>
                  <a:pt x="72" y="276"/>
                </a:lnTo>
                <a:cubicBezTo>
                  <a:pt x="74" y="283"/>
                  <a:pt x="82" y="287"/>
                  <a:pt x="87" y="287"/>
                </a:cubicBezTo>
                <a:lnTo>
                  <a:pt x="93" y="287"/>
                </a:lnTo>
                <a:cubicBezTo>
                  <a:pt x="103" y="285"/>
                  <a:pt x="107" y="276"/>
                  <a:pt x="105" y="266"/>
                </a:cubicBezTo>
                <a:lnTo>
                  <a:pt x="38" y="13"/>
                </a:lnTo>
                <a:cubicBezTo>
                  <a:pt x="35" y="5"/>
                  <a:pt x="29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1709378" y="2778701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20" y="0"/>
                </a:moveTo>
                <a:cubicBezTo>
                  <a:pt x="19" y="0"/>
                  <a:pt x="18" y="0"/>
                  <a:pt x="17" y="1"/>
                </a:cubicBezTo>
                <a:cubicBezTo>
                  <a:pt x="7" y="3"/>
                  <a:pt x="1" y="13"/>
                  <a:pt x="3" y="22"/>
                </a:cubicBezTo>
                <a:lnTo>
                  <a:pt x="72" y="275"/>
                </a:lnTo>
                <a:cubicBezTo>
                  <a:pt x="74" y="283"/>
                  <a:pt x="80" y="289"/>
                  <a:pt x="88" y="289"/>
                </a:cubicBezTo>
                <a:lnTo>
                  <a:pt x="94" y="289"/>
                </a:lnTo>
                <a:cubicBezTo>
                  <a:pt x="102" y="285"/>
                  <a:pt x="107" y="275"/>
                  <a:pt x="105" y="267"/>
                </a:cubicBezTo>
                <a:lnTo>
                  <a:pt x="36" y="13"/>
                </a:lnTo>
                <a:cubicBezTo>
                  <a:pt x="35" y="6"/>
                  <a:pt x="27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1357800" y="1671170"/>
            <a:ext cx="27028" cy="58839"/>
          </a:xfrm>
          <a:custGeom>
            <a:avLst/>
            <a:gdLst/>
            <a:ahLst/>
            <a:cxnLst/>
            <a:rect l="l" t="t" r="r" b="b"/>
            <a:pathLst>
              <a:path w="130" h="283" extrusionOk="0">
                <a:moveTo>
                  <a:pt x="20" y="1"/>
                </a:moveTo>
                <a:cubicBezTo>
                  <a:pt x="18" y="1"/>
                  <a:pt x="15" y="1"/>
                  <a:pt x="13" y="2"/>
                </a:cubicBezTo>
                <a:cubicBezTo>
                  <a:pt x="5" y="6"/>
                  <a:pt x="1" y="16"/>
                  <a:pt x="3" y="24"/>
                </a:cubicBezTo>
                <a:lnTo>
                  <a:pt x="94" y="271"/>
                </a:lnTo>
                <a:cubicBezTo>
                  <a:pt x="96" y="278"/>
                  <a:pt x="102" y="282"/>
                  <a:pt x="109" y="282"/>
                </a:cubicBezTo>
                <a:cubicBezTo>
                  <a:pt x="111" y="282"/>
                  <a:pt x="113" y="282"/>
                  <a:pt x="115" y="280"/>
                </a:cubicBezTo>
                <a:cubicBezTo>
                  <a:pt x="125" y="277"/>
                  <a:pt x="129" y="267"/>
                  <a:pt x="125" y="259"/>
                </a:cubicBezTo>
                <a:lnTo>
                  <a:pt x="36" y="12"/>
                </a:lnTo>
                <a:cubicBezTo>
                  <a:pt x="34" y="5"/>
                  <a:pt x="27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1755326" y="2764148"/>
            <a:ext cx="27444" cy="58631"/>
          </a:xfrm>
          <a:custGeom>
            <a:avLst/>
            <a:gdLst/>
            <a:ahLst/>
            <a:cxnLst/>
            <a:rect l="l" t="t" r="r" b="b"/>
            <a:pathLst>
              <a:path w="132" h="282" extrusionOk="0">
                <a:moveTo>
                  <a:pt x="21" y="0"/>
                </a:moveTo>
                <a:cubicBezTo>
                  <a:pt x="19" y="0"/>
                  <a:pt x="17" y="1"/>
                  <a:pt x="15" y="2"/>
                </a:cubicBezTo>
                <a:cubicBezTo>
                  <a:pt x="7" y="6"/>
                  <a:pt x="1" y="15"/>
                  <a:pt x="5" y="23"/>
                </a:cubicBezTo>
                <a:lnTo>
                  <a:pt x="94" y="270"/>
                </a:lnTo>
                <a:cubicBezTo>
                  <a:pt x="98" y="278"/>
                  <a:pt x="103" y="282"/>
                  <a:pt x="111" y="282"/>
                </a:cubicBezTo>
                <a:cubicBezTo>
                  <a:pt x="113" y="282"/>
                  <a:pt x="115" y="282"/>
                  <a:pt x="117" y="280"/>
                </a:cubicBezTo>
                <a:cubicBezTo>
                  <a:pt x="125" y="278"/>
                  <a:pt x="131" y="268"/>
                  <a:pt x="127" y="258"/>
                </a:cubicBezTo>
                <a:lnTo>
                  <a:pt x="36" y="11"/>
                </a:lnTo>
                <a:cubicBezTo>
                  <a:pt x="35" y="5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1308733" y="1691545"/>
            <a:ext cx="31394" cy="56967"/>
          </a:xfrm>
          <a:custGeom>
            <a:avLst/>
            <a:gdLst/>
            <a:ahLst/>
            <a:cxnLst/>
            <a:rect l="l" t="t" r="r" b="b"/>
            <a:pathLst>
              <a:path w="151" h="274" extrusionOk="0">
                <a:moveTo>
                  <a:pt x="21" y="0"/>
                </a:moveTo>
                <a:cubicBezTo>
                  <a:pt x="18" y="0"/>
                  <a:pt x="15" y="1"/>
                  <a:pt x="12" y="3"/>
                </a:cubicBezTo>
                <a:cubicBezTo>
                  <a:pt x="4" y="7"/>
                  <a:pt x="0" y="17"/>
                  <a:pt x="4" y="25"/>
                </a:cubicBezTo>
                <a:lnTo>
                  <a:pt x="115" y="263"/>
                </a:lnTo>
                <a:cubicBezTo>
                  <a:pt x="117" y="269"/>
                  <a:pt x="124" y="273"/>
                  <a:pt x="130" y="273"/>
                </a:cubicBezTo>
                <a:cubicBezTo>
                  <a:pt x="132" y="273"/>
                  <a:pt x="136" y="273"/>
                  <a:pt x="138" y="271"/>
                </a:cubicBezTo>
                <a:cubicBezTo>
                  <a:pt x="146" y="267"/>
                  <a:pt x="150" y="257"/>
                  <a:pt x="146" y="248"/>
                </a:cubicBezTo>
                <a:lnTo>
                  <a:pt x="36" y="11"/>
                </a:lnTo>
                <a:cubicBezTo>
                  <a:pt x="33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1800027" y="2745644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21" y="0"/>
                </a:moveTo>
                <a:cubicBezTo>
                  <a:pt x="18" y="0"/>
                  <a:pt x="15" y="1"/>
                  <a:pt x="13" y="2"/>
                </a:cubicBezTo>
                <a:cubicBezTo>
                  <a:pt x="5" y="6"/>
                  <a:pt x="1" y="16"/>
                  <a:pt x="5" y="25"/>
                </a:cubicBezTo>
                <a:lnTo>
                  <a:pt x="115" y="262"/>
                </a:lnTo>
                <a:cubicBezTo>
                  <a:pt x="119" y="270"/>
                  <a:pt x="125" y="272"/>
                  <a:pt x="131" y="272"/>
                </a:cubicBezTo>
                <a:lnTo>
                  <a:pt x="139" y="272"/>
                </a:lnTo>
                <a:cubicBezTo>
                  <a:pt x="147" y="266"/>
                  <a:pt x="151" y="256"/>
                  <a:pt x="147" y="248"/>
                </a:cubicBezTo>
                <a:lnTo>
                  <a:pt x="36" y="10"/>
                </a:lnTo>
                <a:cubicBezTo>
                  <a:pt x="34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1261537" y="1716078"/>
            <a:ext cx="35761" cy="54472"/>
          </a:xfrm>
          <a:custGeom>
            <a:avLst/>
            <a:gdLst/>
            <a:ahLst/>
            <a:cxnLst/>
            <a:rect l="l" t="t" r="r" b="b"/>
            <a:pathLst>
              <a:path w="172" h="262" extrusionOk="0">
                <a:moveTo>
                  <a:pt x="20" y="0"/>
                </a:moveTo>
                <a:cubicBezTo>
                  <a:pt x="18" y="0"/>
                  <a:pt x="15" y="1"/>
                  <a:pt x="12" y="3"/>
                </a:cubicBezTo>
                <a:cubicBezTo>
                  <a:pt x="2" y="7"/>
                  <a:pt x="0" y="19"/>
                  <a:pt x="4" y="27"/>
                </a:cubicBezTo>
                <a:lnTo>
                  <a:pt x="136" y="254"/>
                </a:lnTo>
                <a:cubicBezTo>
                  <a:pt x="140" y="260"/>
                  <a:pt x="144" y="262"/>
                  <a:pt x="152" y="262"/>
                </a:cubicBezTo>
                <a:cubicBezTo>
                  <a:pt x="154" y="262"/>
                  <a:pt x="158" y="262"/>
                  <a:pt x="160" y="260"/>
                </a:cubicBezTo>
                <a:cubicBezTo>
                  <a:pt x="168" y="256"/>
                  <a:pt x="172" y="244"/>
                  <a:pt x="166" y="236"/>
                </a:cubicBezTo>
                <a:lnTo>
                  <a:pt x="36" y="9"/>
                </a:lnTo>
                <a:cubicBezTo>
                  <a:pt x="32" y="4"/>
                  <a:pt x="26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1842857" y="2723397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21" y="0"/>
                </a:moveTo>
                <a:cubicBezTo>
                  <a:pt x="18" y="0"/>
                  <a:pt x="15" y="1"/>
                  <a:pt x="12" y="2"/>
                </a:cubicBezTo>
                <a:cubicBezTo>
                  <a:pt x="4" y="8"/>
                  <a:pt x="0" y="18"/>
                  <a:pt x="6" y="26"/>
                </a:cubicBezTo>
                <a:lnTo>
                  <a:pt x="136" y="253"/>
                </a:lnTo>
                <a:cubicBezTo>
                  <a:pt x="140" y="259"/>
                  <a:pt x="146" y="263"/>
                  <a:pt x="152" y="263"/>
                </a:cubicBezTo>
                <a:cubicBezTo>
                  <a:pt x="156" y="263"/>
                  <a:pt x="158" y="261"/>
                  <a:pt x="162" y="261"/>
                </a:cubicBezTo>
                <a:cubicBezTo>
                  <a:pt x="170" y="255"/>
                  <a:pt x="172" y="245"/>
                  <a:pt x="168" y="235"/>
                </a:cubicBezTo>
                <a:lnTo>
                  <a:pt x="36" y="8"/>
                </a:lnTo>
                <a:cubicBezTo>
                  <a:pt x="33" y="3"/>
                  <a:pt x="27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1216836" y="1744562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0"/>
                  <a:pt x="6" y="28"/>
                </a:cubicBezTo>
                <a:lnTo>
                  <a:pt x="156" y="243"/>
                </a:lnTo>
                <a:cubicBezTo>
                  <a:pt x="160" y="247"/>
                  <a:pt x="164" y="251"/>
                  <a:pt x="170" y="251"/>
                </a:cubicBezTo>
                <a:cubicBezTo>
                  <a:pt x="174" y="251"/>
                  <a:pt x="178" y="249"/>
                  <a:pt x="180" y="247"/>
                </a:cubicBezTo>
                <a:cubicBezTo>
                  <a:pt x="188" y="241"/>
                  <a:pt x="190" y="231"/>
                  <a:pt x="184" y="223"/>
                </a:cubicBezTo>
                <a:lnTo>
                  <a:pt x="34" y="8"/>
                </a:lnTo>
                <a:cubicBezTo>
                  <a:pt x="30" y="4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1883816" y="2697201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2"/>
                  <a:pt x="6" y="30"/>
                </a:cubicBezTo>
                <a:lnTo>
                  <a:pt x="156" y="243"/>
                </a:lnTo>
                <a:cubicBezTo>
                  <a:pt x="160" y="249"/>
                  <a:pt x="166" y="251"/>
                  <a:pt x="170" y="251"/>
                </a:cubicBezTo>
                <a:cubicBezTo>
                  <a:pt x="174" y="251"/>
                  <a:pt x="178" y="251"/>
                  <a:pt x="180" y="249"/>
                </a:cubicBezTo>
                <a:cubicBezTo>
                  <a:pt x="188" y="243"/>
                  <a:pt x="190" y="231"/>
                  <a:pt x="186" y="223"/>
                </a:cubicBezTo>
                <a:lnTo>
                  <a:pt x="34" y="8"/>
                </a:lnTo>
                <a:cubicBezTo>
                  <a:pt x="30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1174422" y="1776996"/>
            <a:ext cx="43869" cy="49483"/>
          </a:xfrm>
          <a:custGeom>
            <a:avLst/>
            <a:gdLst/>
            <a:ahLst/>
            <a:cxnLst/>
            <a:rect l="l" t="t" r="r" b="b"/>
            <a:pathLst>
              <a:path w="211" h="238" extrusionOk="0">
                <a:moveTo>
                  <a:pt x="22" y="0"/>
                </a:moveTo>
                <a:cubicBezTo>
                  <a:pt x="18" y="0"/>
                  <a:pt x="14" y="2"/>
                  <a:pt x="11" y="4"/>
                </a:cubicBezTo>
                <a:cubicBezTo>
                  <a:pt x="3" y="10"/>
                  <a:pt x="1" y="22"/>
                  <a:pt x="9" y="30"/>
                </a:cubicBezTo>
                <a:lnTo>
                  <a:pt x="177" y="229"/>
                </a:lnTo>
                <a:cubicBezTo>
                  <a:pt x="181" y="233"/>
                  <a:pt x="184" y="237"/>
                  <a:pt x="190" y="237"/>
                </a:cubicBezTo>
                <a:cubicBezTo>
                  <a:pt x="194" y="237"/>
                  <a:pt x="198" y="235"/>
                  <a:pt x="200" y="233"/>
                </a:cubicBezTo>
                <a:cubicBezTo>
                  <a:pt x="208" y="225"/>
                  <a:pt x="210" y="215"/>
                  <a:pt x="204" y="208"/>
                </a:cubicBezTo>
                <a:lnTo>
                  <a:pt x="34" y="6"/>
                </a:lnTo>
                <a:cubicBezTo>
                  <a:pt x="31" y="2"/>
                  <a:pt x="26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1922279" y="2667886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20" y="1"/>
                </a:moveTo>
                <a:cubicBezTo>
                  <a:pt x="17" y="1"/>
                  <a:pt x="12" y="2"/>
                  <a:pt x="9" y="5"/>
                </a:cubicBezTo>
                <a:cubicBezTo>
                  <a:pt x="1" y="11"/>
                  <a:pt x="1" y="23"/>
                  <a:pt x="7" y="29"/>
                </a:cubicBezTo>
                <a:lnTo>
                  <a:pt x="175" y="230"/>
                </a:lnTo>
                <a:cubicBezTo>
                  <a:pt x="179" y="234"/>
                  <a:pt x="182" y="236"/>
                  <a:pt x="188" y="236"/>
                </a:cubicBezTo>
                <a:cubicBezTo>
                  <a:pt x="192" y="236"/>
                  <a:pt x="196" y="236"/>
                  <a:pt x="200" y="232"/>
                </a:cubicBezTo>
                <a:cubicBezTo>
                  <a:pt x="206" y="226"/>
                  <a:pt x="208" y="214"/>
                  <a:pt x="202" y="208"/>
                </a:cubicBezTo>
                <a:lnTo>
                  <a:pt x="32" y="7"/>
                </a:lnTo>
                <a:cubicBezTo>
                  <a:pt x="29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1135543" y="1812964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19" y="0"/>
                </a:moveTo>
                <a:cubicBezTo>
                  <a:pt x="15" y="0"/>
                  <a:pt x="10" y="2"/>
                  <a:pt x="6" y="5"/>
                </a:cubicBezTo>
                <a:cubicBezTo>
                  <a:pt x="1" y="11"/>
                  <a:pt x="1" y="23"/>
                  <a:pt x="6" y="31"/>
                </a:cubicBezTo>
                <a:lnTo>
                  <a:pt x="192" y="216"/>
                </a:lnTo>
                <a:cubicBezTo>
                  <a:pt x="196" y="218"/>
                  <a:pt x="200" y="220"/>
                  <a:pt x="206" y="220"/>
                </a:cubicBezTo>
                <a:cubicBezTo>
                  <a:pt x="210" y="220"/>
                  <a:pt x="214" y="218"/>
                  <a:pt x="218" y="216"/>
                </a:cubicBezTo>
                <a:cubicBezTo>
                  <a:pt x="223" y="208"/>
                  <a:pt x="223" y="198"/>
                  <a:pt x="218" y="190"/>
                </a:cubicBezTo>
                <a:lnTo>
                  <a:pt x="32" y="5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1958040" y="2635244"/>
            <a:ext cx="46572" cy="46156"/>
          </a:xfrm>
          <a:custGeom>
            <a:avLst/>
            <a:gdLst/>
            <a:ahLst/>
            <a:cxnLst/>
            <a:rect l="l" t="t" r="r" b="b"/>
            <a:pathLst>
              <a:path w="224" h="222" extrusionOk="0">
                <a:moveTo>
                  <a:pt x="19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2"/>
                  <a:pt x="1" y="24"/>
                  <a:pt x="7" y="30"/>
                </a:cubicBezTo>
                <a:lnTo>
                  <a:pt x="192" y="215"/>
                </a:lnTo>
                <a:cubicBezTo>
                  <a:pt x="196" y="219"/>
                  <a:pt x="200" y="221"/>
                  <a:pt x="204" y="221"/>
                </a:cubicBezTo>
                <a:cubicBezTo>
                  <a:pt x="210" y="221"/>
                  <a:pt x="214" y="219"/>
                  <a:pt x="218" y="215"/>
                </a:cubicBezTo>
                <a:cubicBezTo>
                  <a:pt x="224" y="209"/>
                  <a:pt x="224" y="197"/>
                  <a:pt x="218" y="191"/>
                </a:cubicBezTo>
                <a:lnTo>
                  <a:pt x="32" y="6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1099366" y="185205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0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4"/>
                  <a:pt x="3" y="24"/>
                  <a:pt x="9" y="32"/>
                </a:cubicBezTo>
                <a:lnTo>
                  <a:pt x="210" y="200"/>
                </a:lnTo>
                <a:cubicBezTo>
                  <a:pt x="214" y="202"/>
                  <a:pt x="218" y="204"/>
                  <a:pt x="222" y="204"/>
                </a:cubicBezTo>
                <a:cubicBezTo>
                  <a:pt x="228" y="204"/>
                  <a:pt x="232" y="202"/>
                  <a:pt x="236" y="198"/>
                </a:cubicBezTo>
                <a:cubicBezTo>
                  <a:pt x="242" y="190"/>
                  <a:pt x="240" y="178"/>
                  <a:pt x="234" y="172"/>
                </a:cubicBezTo>
                <a:lnTo>
                  <a:pt x="32" y="4"/>
                </a:lnTo>
                <a:cubicBezTo>
                  <a:pt x="29" y="2"/>
                  <a:pt x="24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1990474" y="2599484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1" y="1"/>
                </a:moveTo>
                <a:cubicBezTo>
                  <a:pt x="15" y="1"/>
                  <a:pt x="10" y="3"/>
                  <a:pt x="6" y="6"/>
                </a:cubicBezTo>
                <a:cubicBezTo>
                  <a:pt x="0" y="14"/>
                  <a:pt x="2" y="26"/>
                  <a:pt x="8" y="32"/>
                </a:cubicBezTo>
                <a:lnTo>
                  <a:pt x="210" y="200"/>
                </a:lnTo>
                <a:cubicBezTo>
                  <a:pt x="214" y="204"/>
                  <a:pt x="218" y="204"/>
                  <a:pt x="221" y="204"/>
                </a:cubicBezTo>
                <a:cubicBezTo>
                  <a:pt x="225" y="204"/>
                  <a:pt x="231" y="202"/>
                  <a:pt x="235" y="198"/>
                </a:cubicBezTo>
                <a:cubicBezTo>
                  <a:pt x="241" y="190"/>
                  <a:pt x="239" y="180"/>
                  <a:pt x="233" y="174"/>
                </a:cubicBezTo>
                <a:lnTo>
                  <a:pt x="32" y="4"/>
                </a:lnTo>
                <a:cubicBezTo>
                  <a:pt x="29" y="2"/>
                  <a:pt x="25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1067140" y="1894048"/>
            <a:ext cx="53017" cy="39087"/>
          </a:xfrm>
          <a:custGeom>
            <a:avLst/>
            <a:gdLst/>
            <a:ahLst/>
            <a:cxnLst/>
            <a:rect l="l" t="t" r="r" b="b"/>
            <a:pathLst>
              <a:path w="255" h="188" extrusionOk="0">
                <a:moveTo>
                  <a:pt x="21" y="0"/>
                </a:moveTo>
                <a:cubicBezTo>
                  <a:pt x="15" y="0"/>
                  <a:pt x="10" y="3"/>
                  <a:pt x="6" y="8"/>
                </a:cubicBezTo>
                <a:cubicBezTo>
                  <a:pt x="0" y="15"/>
                  <a:pt x="2" y="27"/>
                  <a:pt x="10" y="33"/>
                </a:cubicBezTo>
                <a:lnTo>
                  <a:pt x="225" y="183"/>
                </a:lnTo>
                <a:cubicBezTo>
                  <a:pt x="229" y="185"/>
                  <a:pt x="233" y="187"/>
                  <a:pt x="235" y="187"/>
                </a:cubicBezTo>
                <a:cubicBezTo>
                  <a:pt x="241" y="187"/>
                  <a:pt x="247" y="183"/>
                  <a:pt x="251" y="179"/>
                </a:cubicBezTo>
                <a:cubicBezTo>
                  <a:pt x="255" y="171"/>
                  <a:pt x="253" y="159"/>
                  <a:pt x="245" y="154"/>
                </a:cubicBezTo>
                <a:lnTo>
                  <a:pt x="32" y="4"/>
                </a:lnTo>
                <a:cubicBezTo>
                  <a:pt x="28" y="1"/>
                  <a:pt x="25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2019997" y="2561020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0" y="0"/>
                </a:moveTo>
                <a:cubicBezTo>
                  <a:pt x="14" y="0"/>
                  <a:pt x="9" y="3"/>
                  <a:pt x="6" y="8"/>
                </a:cubicBezTo>
                <a:cubicBezTo>
                  <a:pt x="1" y="16"/>
                  <a:pt x="3" y="28"/>
                  <a:pt x="10" y="33"/>
                </a:cubicBezTo>
                <a:lnTo>
                  <a:pt x="225" y="183"/>
                </a:lnTo>
                <a:cubicBezTo>
                  <a:pt x="227" y="185"/>
                  <a:pt x="231" y="187"/>
                  <a:pt x="235" y="187"/>
                </a:cubicBezTo>
                <a:cubicBezTo>
                  <a:pt x="239" y="187"/>
                  <a:pt x="245" y="183"/>
                  <a:pt x="249" y="179"/>
                </a:cubicBezTo>
                <a:cubicBezTo>
                  <a:pt x="255" y="172"/>
                  <a:pt x="253" y="160"/>
                  <a:pt x="245" y="156"/>
                </a:cubicBezTo>
                <a:lnTo>
                  <a:pt x="30" y="4"/>
                </a:lnTo>
                <a:cubicBezTo>
                  <a:pt x="27" y="2"/>
                  <a:pt x="23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1038656" y="1938749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0" y="1"/>
                </a:moveTo>
                <a:cubicBezTo>
                  <a:pt x="14" y="1"/>
                  <a:pt x="9" y="4"/>
                  <a:pt x="5" y="10"/>
                </a:cubicBezTo>
                <a:cubicBezTo>
                  <a:pt x="1" y="17"/>
                  <a:pt x="3" y="29"/>
                  <a:pt x="13" y="33"/>
                </a:cubicBezTo>
                <a:lnTo>
                  <a:pt x="240" y="165"/>
                </a:lnTo>
                <a:cubicBezTo>
                  <a:pt x="242" y="167"/>
                  <a:pt x="246" y="167"/>
                  <a:pt x="247" y="167"/>
                </a:cubicBezTo>
                <a:cubicBezTo>
                  <a:pt x="253" y="167"/>
                  <a:pt x="259" y="164"/>
                  <a:pt x="263" y="160"/>
                </a:cubicBezTo>
                <a:cubicBezTo>
                  <a:pt x="267" y="150"/>
                  <a:pt x="265" y="140"/>
                  <a:pt x="257" y="134"/>
                </a:cubicBezTo>
                <a:lnTo>
                  <a:pt x="28" y="4"/>
                </a:lnTo>
                <a:cubicBezTo>
                  <a:pt x="26" y="2"/>
                  <a:pt x="23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2045778" y="2520478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1" y="1"/>
                </a:moveTo>
                <a:cubicBezTo>
                  <a:pt x="15" y="1"/>
                  <a:pt x="9" y="4"/>
                  <a:pt x="7" y="9"/>
                </a:cubicBezTo>
                <a:cubicBezTo>
                  <a:pt x="1" y="17"/>
                  <a:pt x="5" y="27"/>
                  <a:pt x="13" y="33"/>
                </a:cubicBezTo>
                <a:lnTo>
                  <a:pt x="240" y="163"/>
                </a:lnTo>
                <a:cubicBezTo>
                  <a:pt x="242" y="165"/>
                  <a:pt x="245" y="167"/>
                  <a:pt x="247" y="167"/>
                </a:cubicBezTo>
                <a:cubicBezTo>
                  <a:pt x="253" y="167"/>
                  <a:pt x="259" y="163"/>
                  <a:pt x="263" y="157"/>
                </a:cubicBezTo>
                <a:cubicBezTo>
                  <a:pt x="269" y="150"/>
                  <a:pt x="265" y="140"/>
                  <a:pt x="257" y="134"/>
                </a:cubicBezTo>
                <a:lnTo>
                  <a:pt x="30" y="4"/>
                </a:lnTo>
                <a:cubicBezTo>
                  <a:pt x="27" y="2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1014123" y="1985944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19" y="1"/>
                </a:moveTo>
                <a:cubicBezTo>
                  <a:pt x="13" y="1"/>
                  <a:pt x="7" y="5"/>
                  <a:pt x="4" y="11"/>
                </a:cubicBezTo>
                <a:cubicBezTo>
                  <a:pt x="0" y="19"/>
                  <a:pt x="4" y="29"/>
                  <a:pt x="12" y="35"/>
                </a:cubicBezTo>
                <a:lnTo>
                  <a:pt x="251" y="146"/>
                </a:lnTo>
                <a:cubicBezTo>
                  <a:pt x="253" y="146"/>
                  <a:pt x="255" y="148"/>
                  <a:pt x="259" y="148"/>
                </a:cubicBezTo>
                <a:cubicBezTo>
                  <a:pt x="265" y="148"/>
                  <a:pt x="271" y="144"/>
                  <a:pt x="273" y="136"/>
                </a:cubicBezTo>
                <a:cubicBezTo>
                  <a:pt x="279" y="128"/>
                  <a:pt x="275" y="118"/>
                  <a:pt x="265" y="114"/>
                </a:cubicBezTo>
                <a:lnTo>
                  <a:pt x="28" y="4"/>
                </a:lnTo>
                <a:cubicBezTo>
                  <a:pt x="25" y="2"/>
                  <a:pt x="22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2068025" y="2477649"/>
            <a:ext cx="58007" cy="30563"/>
          </a:xfrm>
          <a:custGeom>
            <a:avLst/>
            <a:gdLst/>
            <a:ahLst/>
            <a:cxnLst/>
            <a:rect l="l" t="t" r="r" b="b"/>
            <a:pathLst>
              <a:path w="279" h="147" extrusionOk="0">
                <a:moveTo>
                  <a:pt x="21" y="1"/>
                </a:moveTo>
                <a:cubicBezTo>
                  <a:pt x="15" y="1"/>
                  <a:pt x="9" y="4"/>
                  <a:pt x="6" y="10"/>
                </a:cubicBezTo>
                <a:cubicBezTo>
                  <a:pt x="0" y="18"/>
                  <a:pt x="4" y="30"/>
                  <a:pt x="14" y="34"/>
                </a:cubicBezTo>
                <a:lnTo>
                  <a:pt x="251" y="144"/>
                </a:lnTo>
                <a:cubicBezTo>
                  <a:pt x="255" y="144"/>
                  <a:pt x="257" y="146"/>
                  <a:pt x="259" y="146"/>
                </a:cubicBezTo>
                <a:cubicBezTo>
                  <a:pt x="265" y="146"/>
                  <a:pt x="273" y="142"/>
                  <a:pt x="275" y="137"/>
                </a:cubicBezTo>
                <a:cubicBezTo>
                  <a:pt x="279" y="127"/>
                  <a:pt x="275" y="117"/>
                  <a:pt x="267" y="113"/>
                </a:cubicBezTo>
                <a:lnTo>
                  <a:pt x="28" y="2"/>
                </a:lnTo>
                <a:cubicBezTo>
                  <a:pt x="26" y="1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993955" y="2035011"/>
            <a:ext cx="59670" cy="25989"/>
          </a:xfrm>
          <a:custGeom>
            <a:avLst/>
            <a:gdLst/>
            <a:ahLst/>
            <a:cxnLst/>
            <a:rect l="l" t="t" r="r" b="b"/>
            <a:pathLst>
              <a:path w="287" h="125" extrusionOk="0">
                <a:moveTo>
                  <a:pt x="19" y="1"/>
                </a:moveTo>
                <a:cubicBezTo>
                  <a:pt x="12" y="1"/>
                  <a:pt x="6" y="5"/>
                  <a:pt x="3" y="12"/>
                </a:cubicBezTo>
                <a:cubicBezTo>
                  <a:pt x="1" y="22"/>
                  <a:pt x="5" y="32"/>
                  <a:pt x="15" y="34"/>
                </a:cubicBezTo>
                <a:lnTo>
                  <a:pt x="259" y="125"/>
                </a:lnTo>
                <a:lnTo>
                  <a:pt x="265" y="125"/>
                </a:lnTo>
                <a:cubicBezTo>
                  <a:pt x="273" y="125"/>
                  <a:pt x="281" y="121"/>
                  <a:pt x="283" y="115"/>
                </a:cubicBezTo>
                <a:cubicBezTo>
                  <a:pt x="287" y="105"/>
                  <a:pt x="281" y="95"/>
                  <a:pt x="273" y="91"/>
                </a:cubicBezTo>
                <a:lnTo>
                  <a:pt x="26" y="2"/>
                </a:lnTo>
                <a:cubicBezTo>
                  <a:pt x="24" y="1"/>
                  <a:pt x="21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2086945" y="2432741"/>
            <a:ext cx="59670" cy="26197"/>
          </a:xfrm>
          <a:custGeom>
            <a:avLst/>
            <a:gdLst/>
            <a:ahLst/>
            <a:cxnLst/>
            <a:rect l="l" t="t" r="r" b="b"/>
            <a:pathLst>
              <a:path w="287" h="126" extrusionOk="0">
                <a:moveTo>
                  <a:pt x="21" y="1"/>
                </a:moveTo>
                <a:cubicBezTo>
                  <a:pt x="13" y="1"/>
                  <a:pt x="5" y="5"/>
                  <a:pt x="2" y="13"/>
                </a:cubicBezTo>
                <a:cubicBezTo>
                  <a:pt x="0" y="21"/>
                  <a:pt x="4" y="31"/>
                  <a:pt x="14" y="35"/>
                </a:cubicBezTo>
                <a:lnTo>
                  <a:pt x="261" y="126"/>
                </a:lnTo>
                <a:lnTo>
                  <a:pt x="267" y="126"/>
                </a:lnTo>
                <a:cubicBezTo>
                  <a:pt x="272" y="126"/>
                  <a:pt x="280" y="122"/>
                  <a:pt x="282" y="114"/>
                </a:cubicBezTo>
                <a:cubicBezTo>
                  <a:pt x="286" y="106"/>
                  <a:pt x="280" y="96"/>
                  <a:pt x="272" y="92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977946" y="2085741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2" y="1"/>
                  <a:pt x="5" y="6"/>
                  <a:pt x="3" y="13"/>
                </a:cubicBezTo>
                <a:cubicBezTo>
                  <a:pt x="1" y="23"/>
                  <a:pt x="7" y="33"/>
                  <a:pt x="15" y="35"/>
                </a:cubicBezTo>
                <a:lnTo>
                  <a:pt x="269" y="104"/>
                </a:lnTo>
                <a:lnTo>
                  <a:pt x="273" y="104"/>
                </a:lnTo>
                <a:cubicBezTo>
                  <a:pt x="281" y="104"/>
                  <a:pt x="289" y="98"/>
                  <a:pt x="291" y="90"/>
                </a:cubicBezTo>
                <a:cubicBezTo>
                  <a:pt x="293" y="82"/>
                  <a:pt x="287" y="72"/>
                  <a:pt x="277" y="68"/>
                </a:cubicBezTo>
                <a:lnTo>
                  <a:pt x="25" y="1"/>
                </a:lnTo>
                <a:cubicBezTo>
                  <a:pt x="23" y="1"/>
                  <a:pt x="22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2101291" y="2386793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3" y="1"/>
                  <a:pt x="6" y="5"/>
                  <a:pt x="4" y="13"/>
                </a:cubicBezTo>
                <a:cubicBezTo>
                  <a:pt x="0" y="23"/>
                  <a:pt x="6" y="33"/>
                  <a:pt x="16" y="35"/>
                </a:cubicBezTo>
                <a:lnTo>
                  <a:pt x="269" y="102"/>
                </a:lnTo>
                <a:cubicBezTo>
                  <a:pt x="271" y="102"/>
                  <a:pt x="272" y="104"/>
                  <a:pt x="274" y="104"/>
                </a:cubicBezTo>
                <a:cubicBezTo>
                  <a:pt x="280" y="104"/>
                  <a:pt x="288" y="98"/>
                  <a:pt x="290" y="90"/>
                </a:cubicBezTo>
                <a:cubicBezTo>
                  <a:pt x="292" y="80"/>
                  <a:pt x="288" y="70"/>
                  <a:pt x="278" y="68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966511" y="213751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19" y="0"/>
                </a:moveTo>
                <a:cubicBezTo>
                  <a:pt x="11" y="0"/>
                  <a:pt x="4" y="7"/>
                  <a:pt x="3" y="15"/>
                </a:cubicBezTo>
                <a:cubicBezTo>
                  <a:pt x="1" y="24"/>
                  <a:pt x="7" y="34"/>
                  <a:pt x="16" y="36"/>
                </a:cubicBezTo>
                <a:lnTo>
                  <a:pt x="275" y="82"/>
                </a:lnTo>
                <a:lnTo>
                  <a:pt x="279" y="82"/>
                </a:lnTo>
                <a:cubicBezTo>
                  <a:pt x="287" y="82"/>
                  <a:pt x="295" y="76"/>
                  <a:pt x="295" y="68"/>
                </a:cubicBezTo>
                <a:cubicBezTo>
                  <a:pt x="297" y="58"/>
                  <a:pt x="291" y="48"/>
                  <a:pt x="281" y="46"/>
                </a:cubicBezTo>
                <a:lnTo>
                  <a:pt x="22" y="1"/>
                </a:lnTo>
                <a:cubicBezTo>
                  <a:pt x="21" y="0"/>
                  <a:pt x="20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2111894" y="2339805"/>
            <a:ext cx="61749" cy="16633"/>
          </a:xfrm>
          <a:custGeom>
            <a:avLst/>
            <a:gdLst/>
            <a:ahLst/>
            <a:cxnLst/>
            <a:rect l="l" t="t" r="r" b="b"/>
            <a:pathLst>
              <a:path w="297" h="80" extrusionOk="0">
                <a:moveTo>
                  <a:pt x="18" y="0"/>
                </a:moveTo>
                <a:cubicBezTo>
                  <a:pt x="10" y="0"/>
                  <a:pt x="4" y="6"/>
                  <a:pt x="2" y="14"/>
                </a:cubicBezTo>
                <a:cubicBezTo>
                  <a:pt x="1" y="22"/>
                  <a:pt x="6" y="32"/>
                  <a:pt x="16" y="34"/>
                </a:cubicBezTo>
                <a:lnTo>
                  <a:pt x="275" y="79"/>
                </a:lnTo>
                <a:lnTo>
                  <a:pt x="279" y="79"/>
                </a:lnTo>
                <a:cubicBezTo>
                  <a:pt x="287" y="79"/>
                  <a:pt x="294" y="73"/>
                  <a:pt x="294" y="66"/>
                </a:cubicBezTo>
                <a:cubicBezTo>
                  <a:pt x="296" y="56"/>
                  <a:pt x="291" y="48"/>
                  <a:pt x="281" y="46"/>
                </a:cubicBezTo>
                <a:lnTo>
                  <a:pt x="22" y="0"/>
                </a:lnTo>
                <a:cubicBezTo>
                  <a:pt x="21" y="0"/>
                  <a:pt x="20" y="0"/>
                  <a:pt x="1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960066" y="2190319"/>
            <a:ext cx="61957" cy="12267"/>
          </a:xfrm>
          <a:custGeom>
            <a:avLst/>
            <a:gdLst/>
            <a:ahLst/>
            <a:cxnLst/>
            <a:rect l="l" t="t" r="r" b="b"/>
            <a:pathLst>
              <a:path w="298" h="59" extrusionOk="0">
                <a:moveTo>
                  <a:pt x="17" y="1"/>
                </a:moveTo>
                <a:cubicBezTo>
                  <a:pt x="8" y="1"/>
                  <a:pt x="0" y="8"/>
                  <a:pt x="0" y="17"/>
                </a:cubicBezTo>
                <a:cubicBezTo>
                  <a:pt x="0" y="25"/>
                  <a:pt x="6" y="35"/>
                  <a:pt x="16" y="35"/>
                </a:cubicBezTo>
                <a:lnTo>
                  <a:pt x="276" y="58"/>
                </a:lnTo>
                <a:lnTo>
                  <a:pt x="278" y="58"/>
                </a:lnTo>
                <a:cubicBezTo>
                  <a:pt x="288" y="58"/>
                  <a:pt x="296" y="51"/>
                  <a:pt x="296" y="43"/>
                </a:cubicBezTo>
                <a:cubicBezTo>
                  <a:pt x="298" y="33"/>
                  <a:pt x="290" y="25"/>
                  <a:pt x="280" y="23"/>
                </a:cubicBezTo>
                <a:lnTo>
                  <a:pt x="20" y="1"/>
                </a:lnTo>
                <a:cubicBezTo>
                  <a:pt x="19" y="1"/>
                  <a:pt x="18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2118547" y="2291778"/>
            <a:ext cx="62165" cy="12059"/>
          </a:xfrm>
          <a:custGeom>
            <a:avLst/>
            <a:gdLst/>
            <a:ahLst/>
            <a:cxnLst/>
            <a:rect l="l" t="t" r="r" b="b"/>
            <a:pathLst>
              <a:path w="299" h="58" extrusionOk="0">
                <a:moveTo>
                  <a:pt x="17" y="0"/>
                </a:moveTo>
                <a:cubicBezTo>
                  <a:pt x="8" y="0"/>
                  <a:pt x="2" y="8"/>
                  <a:pt x="0" y="16"/>
                </a:cubicBezTo>
                <a:cubicBezTo>
                  <a:pt x="0" y="24"/>
                  <a:pt x="6" y="34"/>
                  <a:pt x="16" y="34"/>
                </a:cubicBezTo>
                <a:lnTo>
                  <a:pt x="278" y="58"/>
                </a:lnTo>
                <a:cubicBezTo>
                  <a:pt x="288" y="58"/>
                  <a:pt x="296" y="50"/>
                  <a:pt x="296" y="42"/>
                </a:cubicBezTo>
                <a:cubicBezTo>
                  <a:pt x="298" y="32"/>
                  <a:pt x="290" y="24"/>
                  <a:pt x="280" y="22"/>
                </a:cubicBezTo>
                <a:lnTo>
                  <a:pt x="20" y="1"/>
                </a:lnTo>
                <a:cubicBezTo>
                  <a:pt x="19" y="0"/>
                  <a:pt x="18" y="0"/>
                  <a:pt x="1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955908" y="2241256"/>
            <a:ext cx="83788" cy="11435"/>
          </a:xfrm>
          <a:custGeom>
            <a:avLst/>
            <a:gdLst/>
            <a:ahLst/>
            <a:cxnLst/>
            <a:rect l="l" t="t" r="r" b="b"/>
            <a:pathLst>
              <a:path w="403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2" y="54"/>
                  <a:pt x="26" y="54"/>
                </a:cubicBezTo>
                <a:lnTo>
                  <a:pt x="375" y="54"/>
                </a:lnTo>
                <a:cubicBezTo>
                  <a:pt x="391" y="54"/>
                  <a:pt x="403" y="42"/>
                  <a:pt x="403" y="29"/>
                </a:cubicBezTo>
                <a:cubicBezTo>
                  <a:pt x="403" y="13"/>
                  <a:pt x="391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2100875" y="2241256"/>
            <a:ext cx="83372" cy="11435"/>
          </a:xfrm>
          <a:custGeom>
            <a:avLst/>
            <a:gdLst/>
            <a:ahLst/>
            <a:cxnLst/>
            <a:rect l="l" t="t" r="r" b="b"/>
            <a:pathLst>
              <a:path w="401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0" y="54"/>
                  <a:pt x="26" y="54"/>
                </a:cubicBezTo>
                <a:lnTo>
                  <a:pt x="375" y="54"/>
                </a:lnTo>
                <a:cubicBezTo>
                  <a:pt x="389" y="54"/>
                  <a:pt x="401" y="42"/>
                  <a:pt x="401" y="29"/>
                </a:cubicBezTo>
                <a:cubicBezTo>
                  <a:pt x="401" y="13"/>
                  <a:pt x="389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/>
          <p:nvPr/>
        </p:nvSpPr>
        <p:spPr>
          <a:xfrm>
            <a:off x="960066" y="2291363"/>
            <a:ext cx="61541" cy="12475"/>
          </a:xfrm>
          <a:custGeom>
            <a:avLst/>
            <a:gdLst/>
            <a:ahLst/>
            <a:cxnLst/>
            <a:rect l="l" t="t" r="r" b="b"/>
            <a:pathLst>
              <a:path w="296" h="60" extrusionOk="0">
                <a:moveTo>
                  <a:pt x="276" y="1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0" y="52"/>
                  <a:pt x="8" y="60"/>
                  <a:pt x="18" y="60"/>
                </a:cubicBezTo>
                <a:lnTo>
                  <a:pt x="20" y="60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4" y="9"/>
                  <a:pt x="286" y="1"/>
                  <a:pt x="27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"/>
          <p:cNvSpPr/>
          <p:nvPr/>
        </p:nvSpPr>
        <p:spPr>
          <a:xfrm>
            <a:off x="2118547" y="2190111"/>
            <a:ext cx="61749" cy="12475"/>
          </a:xfrm>
          <a:custGeom>
            <a:avLst/>
            <a:gdLst/>
            <a:ahLst/>
            <a:cxnLst/>
            <a:rect l="l" t="t" r="r" b="b"/>
            <a:pathLst>
              <a:path w="297" h="60" extrusionOk="0">
                <a:moveTo>
                  <a:pt x="278" y="0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2" y="52"/>
                  <a:pt x="10" y="59"/>
                  <a:pt x="18" y="59"/>
                </a:cubicBezTo>
                <a:lnTo>
                  <a:pt x="20" y="59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6" y="8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"/>
          <p:cNvSpPr/>
          <p:nvPr/>
        </p:nvSpPr>
        <p:spPr>
          <a:xfrm>
            <a:off x="966511" y="233939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5" y="0"/>
                </a:moveTo>
                <a:lnTo>
                  <a:pt x="16" y="48"/>
                </a:lnTo>
                <a:cubicBezTo>
                  <a:pt x="7" y="48"/>
                  <a:pt x="1" y="58"/>
                  <a:pt x="3" y="68"/>
                </a:cubicBezTo>
                <a:cubicBezTo>
                  <a:pt x="5" y="75"/>
                  <a:pt x="10" y="81"/>
                  <a:pt x="20" y="81"/>
                </a:cubicBezTo>
                <a:lnTo>
                  <a:pt x="22" y="81"/>
                </a:lnTo>
                <a:lnTo>
                  <a:pt x="281" y="36"/>
                </a:lnTo>
                <a:cubicBezTo>
                  <a:pt x="291" y="34"/>
                  <a:pt x="297" y="24"/>
                  <a:pt x="295" y="16"/>
                </a:cubicBezTo>
                <a:cubicBezTo>
                  <a:pt x="293" y="6"/>
                  <a:pt x="285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7"/>
          <p:cNvSpPr/>
          <p:nvPr/>
        </p:nvSpPr>
        <p:spPr>
          <a:xfrm>
            <a:off x="2111894" y="213751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8" y="0"/>
                </a:moveTo>
                <a:cubicBezTo>
                  <a:pt x="277" y="0"/>
                  <a:pt x="276" y="0"/>
                  <a:pt x="275" y="1"/>
                </a:cubicBezTo>
                <a:lnTo>
                  <a:pt x="16" y="46"/>
                </a:lnTo>
                <a:cubicBezTo>
                  <a:pt x="6" y="48"/>
                  <a:pt x="1" y="58"/>
                  <a:pt x="2" y="68"/>
                </a:cubicBezTo>
                <a:cubicBezTo>
                  <a:pt x="4" y="76"/>
                  <a:pt x="10" y="82"/>
                  <a:pt x="20" y="82"/>
                </a:cubicBezTo>
                <a:lnTo>
                  <a:pt x="22" y="82"/>
                </a:lnTo>
                <a:lnTo>
                  <a:pt x="281" y="36"/>
                </a:lnTo>
                <a:cubicBezTo>
                  <a:pt x="291" y="34"/>
                  <a:pt x="296" y="24"/>
                  <a:pt x="294" y="15"/>
                </a:cubicBezTo>
                <a:cubicBezTo>
                  <a:pt x="293" y="7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977946" y="2386793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5" y="0"/>
                </a:moveTo>
                <a:cubicBezTo>
                  <a:pt x="273" y="0"/>
                  <a:pt x="271" y="1"/>
                  <a:pt x="269" y="1"/>
                </a:cubicBezTo>
                <a:lnTo>
                  <a:pt x="15" y="68"/>
                </a:lnTo>
                <a:cubicBezTo>
                  <a:pt x="7" y="70"/>
                  <a:pt x="1" y="80"/>
                  <a:pt x="3" y="90"/>
                </a:cubicBezTo>
                <a:cubicBezTo>
                  <a:pt x="5" y="98"/>
                  <a:pt x="13" y="104"/>
                  <a:pt x="21" y="104"/>
                </a:cubicBezTo>
                <a:cubicBezTo>
                  <a:pt x="21" y="104"/>
                  <a:pt x="23" y="104"/>
                  <a:pt x="25" y="102"/>
                </a:cubicBezTo>
                <a:lnTo>
                  <a:pt x="277" y="35"/>
                </a:lnTo>
                <a:cubicBezTo>
                  <a:pt x="287" y="33"/>
                  <a:pt x="293" y="23"/>
                  <a:pt x="291" y="13"/>
                </a:cubicBezTo>
                <a:cubicBezTo>
                  <a:pt x="288" y="5"/>
                  <a:pt x="282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2101291" y="2085741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3" y="1"/>
                </a:moveTo>
                <a:cubicBezTo>
                  <a:pt x="272" y="1"/>
                  <a:pt x="270" y="1"/>
                  <a:pt x="269" y="1"/>
                </a:cubicBezTo>
                <a:lnTo>
                  <a:pt x="16" y="68"/>
                </a:lnTo>
                <a:cubicBezTo>
                  <a:pt x="6" y="72"/>
                  <a:pt x="0" y="80"/>
                  <a:pt x="4" y="90"/>
                </a:cubicBezTo>
                <a:cubicBezTo>
                  <a:pt x="6" y="98"/>
                  <a:pt x="12" y="104"/>
                  <a:pt x="20" y="104"/>
                </a:cubicBezTo>
                <a:cubicBezTo>
                  <a:pt x="22" y="104"/>
                  <a:pt x="24" y="104"/>
                  <a:pt x="26" y="102"/>
                </a:cubicBezTo>
                <a:lnTo>
                  <a:pt x="278" y="35"/>
                </a:lnTo>
                <a:cubicBezTo>
                  <a:pt x="288" y="33"/>
                  <a:pt x="292" y="23"/>
                  <a:pt x="290" y="13"/>
                </a:cubicBezTo>
                <a:cubicBezTo>
                  <a:pt x="289" y="5"/>
                  <a:pt x="281" y="1"/>
                  <a:pt x="273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7"/>
          <p:cNvSpPr/>
          <p:nvPr/>
        </p:nvSpPr>
        <p:spPr>
          <a:xfrm>
            <a:off x="993955" y="2432741"/>
            <a:ext cx="59254" cy="26197"/>
          </a:xfrm>
          <a:custGeom>
            <a:avLst/>
            <a:gdLst/>
            <a:ahLst/>
            <a:cxnLst/>
            <a:rect l="l" t="t" r="r" b="b"/>
            <a:pathLst>
              <a:path w="285" h="126" extrusionOk="0">
                <a:moveTo>
                  <a:pt x="266" y="0"/>
                </a:moveTo>
                <a:cubicBezTo>
                  <a:pt x="263" y="0"/>
                  <a:pt x="261" y="0"/>
                  <a:pt x="259" y="1"/>
                </a:cubicBezTo>
                <a:lnTo>
                  <a:pt x="13" y="92"/>
                </a:lnTo>
                <a:cubicBezTo>
                  <a:pt x="5" y="96"/>
                  <a:pt x="1" y="106"/>
                  <a:pt x="3" y="114"/>
                </a:cubicBezTo>
                <a:cubicBezTo>
                  <a:pt x="7" y="122"/>
                  <a:pt x="13" y="126"/>
                  <a:pt x="21" y="126"/>
                </a:cubicBezTo>
                <a:cubicBezTo>
                  <a:pt x="22" y="126"/>
                  <a:pt x="24" y="126"/>
                  <a:pt x="26" y="124"/>
                </a:cubicBezTo>
                <a:lnTo>
                  <a:pt x="271" y="35"/>
                </a:lnTo>
                <a:cubicBezTo>
                  <a:pt x="281" y="31"/>
                  <a:pt x="285" y="21"/>
                  <a:pt x="283" y="13"/>
                </a:cubicBezTo>
                <a:cubicBezTo>
                  <a:pt x="280" y="5"/>
                  <a:pt x="273" y="0"/>
                  <a:pt x="26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7"/>
          <p:cNvSpPr/>
          <p:nvPr/>
        </p:nvSpPr>
        <p:spPr>
          <a:xfrm>
            <a:off x="2086945" y="2035011"/>
            <a:ext cx="59254" cy="25989"/>
          </a:xfrm>
          <a:custGeom>
            <a:avLst/>
            <a:gdLst/>
            <a:ahLst/>
            <a:cxnLst/>
            <a:rect l="l" t="t" r="r" b="b"/>
            <a:pathLst>
              <a:path w="285" h="125" extrusionOk="0">
                <a:moveTo>
                  <a:pt x="266" y="1"/>
                </a:moveTo>
                <a:cubicBezTo>
                  <a:pt x="264" y="1"/>
                  <a:pt x="261" y="1"/>
                  <a:pt x="259" y="2"/>
                </a:cubicBezTo>
                <a:lnTo>
                  <a:pt x="14" y="91"/>
                </a:lnTo>
                <a:cubicBezTo>
                  <a:pt x="4" y="95"/>
                  <a:pt x="0" y="105"/>
                  <a:pt x="2" y="115"/>
                </a:cubicBezTo>
                <a:cubicBezTo>
                  <a:pt x="6" y="121"/>
                  <a:pt x="12" y="125"/>
                  <a:pt x="20" y="125"/>
                </a:cubicBezTo>
                <a:lnTo>
                  <a:pt x="26" y="125"/>
                </a:lnTo>
                <a:lnTo>
                  <a:pt x="272" y="34"/>
                </a:lnTo>
                <a:cubicBezTo>
                  <a:pt x="280" y="32"/>
                  <a:pt x="284" y="22"/>
                  <a:pt x="282" y="12"/>
                </a:cubicBezTo>
                <a:cubicBezTo>
                  <a:pt x="279" y="5"/>
                  <a:pt x="273" y="1"/>
                  <a:pt x="26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1014123" y="247744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59" y="1"/>
                </a:moveTo>
                <a:cubicBezTo>
                  <a:pt x="257" y="1"/>
                  <a:pt x="254" y="1"/>
                  <a:pt x="251" y="3"/>
                </a:cubicBezTo>
                <a:lnTo>
                  <a:pt x="12" y="114"/>
                </a:lnTo>
                <a:cubicBezTo>
                  <a:pt x="4" y="118"/>
                  <a:pt x="0" y="128"/>
                  <a:pt x="4" y="138"/>
                </a:cubicBezTo>
                <a:cubicBezTo>
                  <a:pt x="8" y="143"/>
                  <a:pt x="14" y="147"/>
                  <a:pt x="20" y="147"/>
                </a:cubicBezTo>
                <a:cubicBezTo>
                  <a:pt x="22" y="147"/>
                  <a:pt x="26" y="145"/>
                  <a:pt x="28" y="145"/>
                </a:cubicBezTo>
                <a:lnTo>
                  <a:pt x="265" y="35"/>
                </a:lnTo>
                <a:cubicBezTo>
                  <a:pt x="275" y="31"/>
                  <a:pt x="279" y="19"/>
                  <a:pt x="275" y="11"/>
                </a:cubicBezTo>
                <a:cubicBezTo>
                  <a:pt x="272" y="5"/>
                  <a:pt x="266" y="1"/>
                  <a:pt x="25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>
            <a:off x="2068025" y="1985944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60" y="1"/>
                </a:moveTo>
                <a:cubicBezTo>
                  <a:pt x="257" y="1"/>
                  <a:pt x="254" y="2"/>
                  <a:pt x="251" y="4"/>
                </a:cubicBezTo>
                <a:lnTo>
                  <a:pt x="14" y="114"/>
                </a:lnTo>
                <a:cubicBezTo>
                  <a:pt x="4" y="118"/>
                  <a:pt x="0" y="128"/>
                  <a:pt x="6" y="136"/>
                </a:cubicBezTo>
                <a:cubicBezTo>
                  <a:pt x="8" y="144"/>
                  <a:pt x="14" y="148"/>
                  <a:pt x="22" y="148"/>
                </a:cubicBezTo>
                <a:cubicBezTo>
                  <a:pt x="24" y="148"/>
                  <a:pt x="26" y="146"/>
                  <a:pt x="28" y="146"/>
                </a:cubicBezTo>
                <a:lnTo>
                  <a:pt x="267" y="35"/>
                </a:lnTo>
                <a:cubicBezTo>
                  <a:pt x="275" y="29"/>
                  <a:pt x="279" y="19"/>
                  <a:pt x="275" y="11"/>
                </a:cubicBezTo>
                <a:cubicBezTo>
                  <a:pt x="272" y="5"/>
                  <a:pt x="267" y="1"/>
                  <a:pt x="26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1038656" y="2520478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1" y="134"/>
                </a:lnTo>
                <a:cubicBezTo>
                  <a:pt x="3" y="140"/>
                  <a:pt x="1" y="150"/>
                  <a:pt x="5" y="157"/>
                </a:cubicBezTo>
                <a:cubicBezTo>
                  <a:pt x="9" y="163"/>
                  <a:pt x="15" y="167"/>
                  <a:pt x="21" y="167"/>
                </a:cubicBezTo>
                <a:cubicBezTo>
                  <a:pt x="23" y="167"/>
                  <a:pt x="27" y="165"/>
                  <a:pt x="28" y="163"/>
                </a:cubicBezTo>
                <a:lnTo>
                  <a:pt x="257" y="33"/>
                </a:lnTo>
                <a:cubicBezTo>
                  <a:pt x="265" y="27"/>
                  <a:pt x="267" y="17"/>
                  <a:pt x="263" y="9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"/>
          <p:cNvSpPr/>
          <p:nvPr/>
        </p:nvSpPr>
        <p:spPr>
          <a:xfrm>
            <a:off x="2045778" y="1938749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3" y="134"/>
                </a:lnTo>
                <a:cubicBezTo>
                  <a:pt x="5" y="140"/>
                  <a:pt x="1" y="150"/>
                  <a:pt x="7" y="160"/>
                </a:cubicBezTo>
                <a:cubicBezTo>
                  <a:pt x="9" y="164"/>
                  <a:pt x="15" y="167"/>
                  <a:pt x="21" y="167"/>
                </a:cubicBezTo>
                <a:cubicBezTo>
                  <a:pt x="25" y="167"/>
                  <a:pt x="26" y="167"/>
                  <a:pt x="30" y="165"/>
                </a:cubicBezTo>
                <a:lnTo>
                  <a:pt x="257" y="33"/>
                </a:lnTo>
                <a:cubicBezTo>
                  <a:pt x="265" y="29"/>
                  <a:pt x="269" y="17"/>
                  <a:pt x="263" y="10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1067140" y="2561228"/>
            <a:ext cx="53017" cy="38879"/>
          </a:xfrm>
          <a:custGeom>
            <a:avLst/>
            <a:gdLst/>
            <a:ahLst/>
            <a:cxnLst/>
            <a:rect l="l" t="t" r="r" b="b"/>
            <a:pathLst>
              <a:path w="255" h="187" extrusionOk="0">
                <a:moveTo>
                  <a:pt x="236" y="0"/>
                </a:moveTo>
                <a:cubicBezTo>
                  <a:pt x="232" y="0"/>
                  <a:pt x="228" y="1"/>
                  <a:pt x="225" y="3"/>
                </a:cubicBezTo>
                <a:lnTo>
                  <a:pt x="10" y="155"/>
                </a:lnTo>
                <a:cubicBezTo>
                  <a:pt x="2" y="159"/>
                  <a:pt x="0" y="171"/>
                  <a:pt x="6" y="178"/>
                </a:cubicBezTo>
                <a:cubicBezTo>
                  <a:pt x="10" y="182"/>
                  <a:pt x="16" y="186"/>
                  <a:pt x="22" y="186"/>
                </a:cubicBezTo>
                <a:cubicBezTo>
                  <a:pt x="24" y="186"/>
                  <a:pt x="28" y="184"/>
                  <a:pt x="32" y="182"/>
                </a:cubicBezTo>
                <a:lnTo>
                  <a:pt x="247" y="32"/>
                </a:lnTo>
                <a:cubicBezTo>
                  <a:pt x="255" y="27"/>
                  <a:pt x="255" y="15"/>
                  <a:pt x="251" y="7"/>
                </a:cubicBezTo>
                <a:cubicBezTo>
                  <a:pt x="247" y="2"/>
                  <a:pt x="242" y="0"/>
                  <a:pt x="23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"/>
          <p:cNvSpPr/>
          <p:nvPr/>
        </p:nvSpPr>
        <p:spPr>
          <a:xfrm>
            <a:off x="2019997" y="1894048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35" y="0"/>
                </a:moveTo>
                <a:cubicBezTo>
                  <a:pt x="232" y="0"/>
                  <a:pt x="229" y="1"/>
                  <a:pt x="225" y="4"/>
                </a:cubicBezTo>
                <a:lnTo>
                  <a:pt x="10" y="154"/>
                </a:lnTo>
                <a:cubicBezTo>
                  <a:pt x="3" y="159"/>
                  <a:pt x="1" y="171"/>
                  <a:pt x="6" y="179"/>
                </a:cubicBezTo>
                <a:cubicBezTo>
                  <a:pt x="8" y="183"/>
                  <a:pt x="14" y="187"/>
                  <a:pt x="20" y="187"/>
                </a:cubicBezTo>
                <a:cubicBezTo>
                  <a:pt x="24" y="187"/>
                  <a:pt x="26" y="185"/>
                  <a:pt x="30" y="183"/>
                </a:cubicBezTo>
                <a:lnTo>
                  <a:pt x="245" y="33"/>
                </a:lnTo>
                <a:cubicBezTo>
                  <a:pt x="253" y="27"/>
                  <a:pt x="255" y="15"/>
                  <a:pt x="249" y="8"/>
                </a:cubicBezTo>
                <a:cubicBezTo>
                  <a:pt x="246" y="3"/>
                  <a:pt x="241" y="0"/>
                  <a:pt x="23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1099366" y="2599484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1"/>
                </a:moveTo>
                <a:cubicBezTo>
                  <a:pt x="217" y="1"/>
                  <a:pt x="213" y="2"/>
                  <a:pt x="210" y="4"/>
                </a:cubicBezTo>
                <a:lnTo>
                  <a:pt x="11" y="174"/>
                </a:lnTo>
                <a:cubicBezTo>
                  <a:pt x="3" y="180"/>
                  <a:pt x="1" y="192"/>
                  <a:pt x="9" y="198"/>
                </a:cubicBezTo>
                <a:cubicBezTo>
                  <a:pt x="11" y="202"/>
                  <a:pt x="17" y="204"/>
                  <a:pt x="21" y="204"/>
                </a:cubicBezTo>
                <a:cubicBezTo>
                  <a:pt x="25" y="204"/>
                  <a:pt x="29" y="204"/>
                  <a:pt x="32" y="200"/>
                </a:cubicBezTo>
                <a:lnTo>
                  <a:pt x="234" y="32"/>
                </a:lnTo>
                <a:cubicBezTo>
                  <a:pt x="242" y="26"/>
                  <a:pt x="242" y="14"/>
                  <a:pt x="236" y="8"/>
                </a:cubicBezTo>
                <a:cubicBezTo>
                  <a:pt x="232" y="4"/>
                  <a:pt x="226" y="1"/>
                  <a:pt x="2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1990474" y="185205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0"/>
                </a:moveTo>
                <a:cubicBezTo>
                  <a:pt x="217" y="0"/>
                  <a:pt x="213" y="2"/>
                  <a:pt x="210" y="4"/>
                </a:cubicBezTo>
                <a:lnTo>
                  <a:pt x="8" y="172"/>
                </a:lnTo>
                <a:cubicBezTo>
                  <a:pt x="2" y="180"/>
                  <a:pt x="0" y="190"/>
                  <a:pt x="6" y="198"/>
                </a:cubicBezTo>
                <a:cubicBezTo>
                  <a:pt x="10" y="202"/>
                  <a:pt x="16" y="204"/>
                  <a:pt x="20" y="204"/>
                </a:cubicBezTo>
                <a:cubicBezTo>
                  <a:pt x="24" y="204"/>
                  <a:pt x="28" y="202"/>
                  <a:pt x="32" y="200"/>
                </a:cubicBezTo>
                <a:lnTo>
                  <a:pt x="233" y="32"/>
                </a:lnTo>
                <a:cubicBezTo>
                  <a:pt x="239" y="26"/>
                  <a:pt x="241" y="14"/>
                  <a:pt x="235" y="6"/>
                </a:cubicBezTo>
                <a:cubicBezTo>
                  <a:pt x="231" y="2"/>
                  <a:pt x="226" y="0"/>
                  <a:pt x="2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1135543" y="2635244"/>
            <a:ext cx="46988" cy="46156"/>
          </a:xfrm>
          <a:custGeom>
            <a:avLst/>
            <a:gdLst/>
            <a:ahLst/>
            <a:cxnLst/>
            <a:rect l="l" t="t" r="r" b="b"/>
            <a:pathLst>
              <a:path w="226" h="222" extrusionOk="0">
                <a:moveTo>
                  <a:pt x="206" y="0"/>
                </a:moveTo>
                <a:cubicBezTo>
                  <a:pt x="201" y="0"/>
                  <a:pt x="197" y="2"/>
                  <a:pt x="194" y="6"/>
                </a:cubicBezTo>
                <a:lnTo>
                  <a:pt x="8" y="191"/>
                </a:lnTo>
                <a:cubicBezTo>
                  <a:pt x="1" y="197"/>
                  <a:pt x="1" y="209"/>
                  <a:pt x="8" y="215"/>
                </a:cubicBezTo>
                <a:cubicBezTo>
                  <a:pt x="10" y="219"/>
                  <a:pt x="16" y="221"/>
                  <a:pt x="20" y="221"/>
                </a:cubicBezTo>
                <a:cubicBezTo>
                  <a:pt x="24" y="221"/>
                  <a:pt x="28" y="219"/>
                  <a:pt x="32" y="215"/>
                </a:cubicBezTo>
                <a:lnTo>
                  <a:pt x="218" y="30"/>
                </a:lnTo>
                <a:cubicBezTo>
                  <a:pt x="225" y="24"/>
                  <a:pt x="225" y="12"/>
                  <a:pt x="218" y="6"/>
                </a:cubicBezTo>
                <a:cubicBezTo>
                  <a:pt x="215" y="2"/>
                  <a:pt x="210" y="0"/>
                  <a:pt x="20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7"/>
          <p:cNvSpPr/>
          <p:nvPr/>
        </p:nvSpPr>
        <p:spPr>
          <a:xfrm>
            <a:off x="1958040" y="1812964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205" y="0"/>
                </a:moveTo>
                <a:cubicBezTo>
                  <a:pt x="200" y="0"/>
                  <a:pt x="196" y="2"/>
                  <a:pt x="192" y="5"/>
                </a:cubicBezTo>
                <a:lnTo>
                  <a:pt x="7" y="190"/>
                </a:lnTo>
                <a:cubicBezTo>
                  <a:pt x="1" y="196"/>
                  <a:pt x="1" y="208"/>
                  <a:pt x="7" y="216"/>
                </a:cubicBezTo>
                <a:cubicBezTo>
                  <a:pt x="10" y="218"/>
                  <a:pt x="14" y="220"/>
                  <a:pt x="18" y="220"/>
                </a:cubicBezTo>
                <a:cubicBezTo>
                  <a:pt x="24" y="220"/>
                  <a:pt x="28" y="218"/>
                  <a:pt x="32" y="216"/>
                </a:cubicBezTo>
                <a:lnTo>
                  <a:pt x="218" y="31"/>
                </a:lnTo>
                <a:cubicBezTo>
                  <a:pt x="224" y="23"/>
                  <a:pt x="224" y="13"/>
                  <a:pt x="218" y="5"/>
                </a:cubicBezTo>
                <a:cubicBezTo>
                  <a:pt x="214" y="2"/>
                  <a:pt x="209" y="0"/>
                  <a:pt x="20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7"/>
          <p:cNvSpPr/>
          <p:nvPr/>
        </p:nvSpPr>
        <p:spPr>
          <a:xfrm>
            <a:off x="1174422" y="2667886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189" y="1"/>
                </a:moveTo>
                <a:cubicBezTo>
                  <a:pt x="184" y="1"/>
                  <a:pt x="180" y="3"/>
                  <a:pt x="177" y="7"/>
                </a:cubicBezTo>
                <a:lnTo>
                  <a:pt x="7" y="208"/>
                </a:lnTo>
                <a:cubicBezTo>
                  <a:pt x="1" y="214"/>
                  <a:pt x="3" y="226"/>
                  <a:pt x="9" y="232"/>
                </a:cubicBezTo>
                <a:cubicBezTo>
                  <a:pt x="13" y="236"/>
                  <a:pt x="17" y="236"/>
                  <a:pt x="21" y="236"/>
                </a:cubicBezTo>
                <a:cubicBezTo>
                  <a:pt x="27" y="236"/>
                  <a:pt x="31" y="234"/>
                  <a:pt x="34" y="230"/>
                </a:cubicBezTo>
                <a:lnTo>
                  <a:pt x="202" y="29"/>
                </a:lnTo>
                <a:cubicBezTo>
                  <a:pt x="208" y="23"/>
                  <a:pt x="208" y="11"/>
                  <a:pt x="200" y="5"/>
                </a:cubicBezTo>
                <a:cubicBezTo>
                  <a:pt x="197" y="2"/>
                  <a:pt x="192" y="1"/>
                  <a:pt x="18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7"/>
          <p:cNvSpPr/>
          <p:nvPr/>
        </p:nvSpPr>
        <p:spPr>
          <a:xfrm>
            <a:off x="1922279" y="1776996"/>
            <a:ext cx="43453" cy="49483"/>
          </a:xfrm>
          <a:custGeom>
            <a:avLst/>
            <a:gdLst/>
            <a:ahLst/>
            <a:cxnLst/>
            <a:rect l="l" t="t" r="r" b="b"/>
            <a:pathLst>
              <a:path w="209" h="238" extrusionOk="0">
                <a:moveTo>
                  <a:pt x="188" y="0"/>
                </a:moveTo>
                <a:cubicBezTo>
                  <a:pt x="183" y="0"/>
                  <a:pt x="178" y="2"/>
                  <a:pt x="175" y="6"/>
                </a:cubicBezTo>
                <a:lnTo>
                  <a:pt x="7" y="208"/>
                </a:lnTo>
                <a:cubicBezTo>
                  <a:pt x="1" y="215"/>
                  <a:pt x="1" y="225"/>
                  <a:pt x="9" y="231"/>
                </a:cubicBezTo>
                <a:cubicBezTo>
                  <a:pt x="13" y="235"/>
                  <a:pt x="17" y="237"/>
                  <a:pt x="21" y="237"/>
                </a:cubicBezTo>
                <a:cubicBezTo>
                  <a:pt x="25" y="237"/>
                  <a:pt x="31" y="233"/>
                  <a:pt x="32" y="229"/>
                </a:cubicBezTo>
                <a:lnTo>
                  <a:pt x="202" y="28"/>
                </a:lnTo>
                <a:cubicBezTo>
                  <a:pt x="208" y="22"/>
                  <a:pt x="206" y="10"/>
                  <a:pt x="200" y="4"/>
                </a:cubicBezTo>
                <a:cubicBezTo>
                  <a:pt x="197" y="2"/>
                  <a:pt x="192" y="0"/>
                  <a:pt x="18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>
            <a:off x="1216836" y="2697201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170" y="1"/>
                </a:moveTo>
                <a:cubicBezTo>
                  <a:pt x="165" y="1"/>
                  <a:pt x="160" y="3"/>
                  <a:pt x="156" y="8"/>
                </a:cubicBezTo>
                <a:lnTo>
                  <a:pt x="6" y="223"/>
                </a:lnTo>
                <a:cubicBezTo>
                  <a:pt x="0" y="231"/>
                  <a:pt x="2" y="243"/>
                  <a:pt x="10" y="247"/>
                </a:cubicBezTo>
                <a:cubicBezTo>
                  <a:pt x="12" y="251"/>
                  <a:pt x="16" y="251"/>
                  <a:pt x="20" y="251"/>
                </a:cubicBezTo>
                <a:cubicBezTo>
                  <a:pt x="26" y="251"/>
                  <a:pt x="30" y="249"/>
                  <a:pt x="34" y="243"/>
                </a:cubicBezTo>
                <a:lnTo>
                  <a:pt x="184" y="28"/>
                </a:lnTo>
                <a:cubicBezTo>
                  <a:pt x="190" y="20"/>
                  <a:pt x="188" y="10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"/>
          <p:cNvSpPr/>
          <p:nvPr/>
        </p:nvSpPr>
        <p:spPr>
          <a:xfrm>
            <a:off x="1883816" y="1744562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170" y="1"/>
                </a:moveTo>
                <a:cubicBezTo>
                  <a:pt x="165" y="1"/>
                  <a:pt x="160" y="4"/>
                  <a:pt x="156" y="8"/>
                </a:cubicBezTo>
                <a:lnTo>
                  <a:pt x="6" y="223"/>
                </a:lnTo>
                <a:cubicBezTo>
                  <a:pt x="0" y="231"/>
                  <a:pt x="2" y="241"/>
                  <a:pt x="10" y="247"/>
                </a:cubicBezTo>
                <a:cubicBezTo>
                  <a:pt x="14" y="249"/>
                  <a:pt x="16" y="251"/>
                  <a:pt x="20" y="251"/>
                </a:cubicBezTo>
                <a:cubicBezTo>
                  <a:pt x="26" y="251"/>
                  <a:pt x="32" y="247"/>
                  <a:pt x="34" y="243"/>
                </a:cubicBezTo>
                <a:lnTo>
                  <a:pt x="186" y="28"/>
                </a:lnTo>
                <a:cubicBezTo>
                  <a:pt x="190" y="20"/>
                  <a:pt x="188" y="8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7"/>
          <p:cNvSpPr/>
          <p:nvPr/>
        </p:nvSpPr>
        <p:spPr>
          <a:xfrm>
            <a:off x="1261537" y="2723397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151" y="0"/>
                </a:moveTo>
                <a:cubicBezTo>
                  <a:pt x="145" y="0"/>
                  <a:pt x="139" y="3"/>
                  <a:pt x="136" y="8"/>
                </a:cubicBezTo>
                <a:lnTo>
                  <a:pt x="4" y="235"/>
                </a:lnTo>
                <a:cubicBezTo>
                  <a:pt x="0" y="245"/>
                  <a:pt x="2" y="255"/>
                  <a:pt x="12" y="261"/>
                </a:cubicBezTo>
                <a:cubicBezTo>
                  <a:pt x="14" y="261"/>
                  <a:pt x="18" y="263"/>
                  <a:pt x="20" y="263"/>
                </a:cubicBezTo>
                <a:cubicBezTo>
                  <a:pt x="26" y="263"/>
                  <a:pt x="32" y="259"/>
                  <a:pt x="36" y="253"/>
                </a:cubicBezTo>
                <a:lnTo>
                  <a:pt x="166" y="26"/>
                </a:lnTo>
                <a:cubicBezTo>
                  <a:pt x="172" y="18"/>
                  <a:pt x="168" y="8"/>
                  <a:pt x="160" y="2"/>
                </a:cubicBezTo>
                <a:cubicBezTo>
                  <a:pt x="157" y="1"/>
                  <a:pt x="154" y="0"/>
                  <a:pt x="15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7"/>
          <p:cNvSpPr/>
          <p:nvPr/>
        </p:nvSpPr>
        <p:spPr>
          <a:xfrm>
            <a:off x="1843273" y="1716078"/>
            <a:ext cx="35345" cy="54472"/>
          </a:xfrm>
          <a:custGeom>
            <a:avLst/>
            <a:gdLst/>
            <a:ahLst/>
            <a:cxnLst/>
            <a:rect l="l" t="t" r="r" b="b"/>
            <a:pathLst>
              <a:path w="170" h="262" extrusionOk="0">
                <a:moveTo>
                  <a:pt x="150" y="0"/>
                </a:moveTo>
                <a:cubicBezTo>
                  <a:pt x="144" y="0"/>
                  <a:pt x="139" y="4"/>
                  <a:pt x="136" y="9"/>
                </a:cubicBezTo>
                <a:lnTo>
                  <a:pt x="4" y="236"/>
                </a:lnTo>
                <a:cubicBezTo>
                  <a:pt x="0" y="244"/>
                  <a:pt x="2" y="256"/>
                  <a:pt x="10" y="260"/>
                </a:cubicBezTo>
                <a:cubicBezTo>
                  <a:pt x="14" y="262"/>
                  <a:pt x="16" y="262"/>
                  <a:pt x="20" y="262"/>
                </a:cubicBezTo>
                <a:cubicBezTo>
                  <a:pt x="26" y="262"/>
                  <a:pt x="32" y="260"/>
                  <a:pt x="34" y="254"/>
                </a:cubicBezTo>
                <a:lnTo>
                  <a:pt x="166" y="27"/>
                </a:lnTo>
                <a:cubicBezTo>
                  <a:pt x="170" y="19"/>
                  <a:pt x="168" y="7"/>
                  <a:pt x="160" y="3"/>
                </a:cubicBezTo>
                <a:cubicBezTo>
                  <a:pt x="157" y="1"/>
                  <a:pt x="153" y="0"/>
                  <a:pt x="15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7"/>
          <p:cNvSpPr/>
          <p:nvPr/>
        </p:nvSpPr>
        <p:spPr>
          <a:xfrm>
            <a:off x="1308733" y="2745644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0" y="0"/>
                </a:moveTo>
                <a:cubicBezTo>
                  <a:pt x="124" y="0"/>
                  <a:pt x="117" y="4"/>
                  <a:pt x="115" y="10"/>
                </a:cubicBezTo>
                <a:lnTo>
                  <a:pt x="4" y="248"/>
                </a:lnTo>
                <a:cubicBezTo>
                  <a:pt x="0" y="256"/>
                  <a:pt x="4" y="266"/>
                  <a:pt x="12" y="272"/>
                </a:cubicBezTo>
                <a:lnTo>
                  <a:pt x="20" y="272"/>
                </a:lnTo>
                <a:cubicBezTo>
                  <a:pt x="26" y="272"/>
                  <a:pt x="32" y="270"/>
                  <a:pt x="36" y="262"/>
                </a:cubicBezTo>
                <a:lnTo>
                  <a:pt x="146" y="25"/>
                </a:lnTo>
                <a:cubicBezTo>
                  <a:pt x="150" y="16"/>
                  <a:pt x="146" y="6"/>
                  <a:pt x="138" y="2"/>
                </a:cubicBezTo>
                <a:cubicBezTo>
                  <a:pt x="136" y="1"/>
                  <a:pt x="133" y="0"/>
                  <a:pt x="13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/>
          <p:nvPr/>
        </p:nvSpPr>
        <p:spPr>
          <a:xfrm>
            <a:off x="1800027" y="1691753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2" y="0"/>
                </a:moveTo>
                <a:cubicBezTo>
                  <a:pt x="125" y="0"/>
                  <a:pt x="118" y="4"/>
                  <a:pt x="115" y="10"/>
                </a:cubicBezTo>
                <a:lnTo>
                  <a:pt x="5" y="247"/>
                </a:lnTo>
                <a:cubicBezTo>
                  <a:pt x="1" y="256"/>
                  <a:pt x="5" y="266"/>
                  <a:pt x="13" y="270"/>
                </a:cubicBezTo>
                <a:cubicBezTo>
                  <a:pt x="17" y="272"/>
                  <a:pt x="19" y="272"/>
                  <a:pt x="21" y="272"/>
                </a:cubicBezTo>
                <a:cubicBezTo>
                  <a:pt x="27" y="272"/>
                  <a:pt x="34" y="268"/>
                  <a:pt x="36" y="262"/>
                </a:cubicBezTo>
                <a:lnTo>
                  <a:pt x="147" y="24"/>
                </a:lnTo>
                <a:cubicBezTo>
                  <a:pt x="151" y="16"/>
                  <a:pt x="147" y="6"/>
                  <a:pt x="139" y="2"/>
                </a:cubicBezTo>
                <a:cubicBezTo>
                  <a:pt x="137" y="1"/>
                  <a:pt x="135" y="0"/>
                  <a:pt x="13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7"/>
          <p:cNvSpPr/>
          <p:nvPr/>
        </p:nvSpPr>
        <p:spPr>
          <a:xfrm>
            <a:off x="1357800" y="2764148"/>
            <a:ext cx="27028" cy="58631"/>
          </a:xfrm>
          <a:custGeom>
            <a:avLst/>
            <a:gdLst/>
            <a:ahLst/>
            <a:cxnLst/>
            <a:rect l="l" t="t" r="r" b="b"/>
            <a:pathLst>
              <a:path w="130" h="282" extrusionOk="0">
                <a:moveTo>
                  <a:pt x="110" y="0"/>
                </a:moveTo>
                <a:cubicBezTo>
                  <a:pt x="103" y="0"/>
                  <a:pt x="95" y="5"/>
                  <a:pt x="94" y="11"/>
                </a:cubicBezTo>
                <a:lnTo>
                  <a:pt x="3" y="258"/>
                </a:lnTo>
                <a:cubicBezTo>
                  <a:pt x="1" y="268"/>
                  <a:pt x="5" y="278"/>
                  <a:pt x="15" y="282"/>
                </a:cubicBezTo>
                <a:lnTo>
                  <a:pt x="21" y="282"/>
                </a:lnTo>
                <a:cubicBezTo>
                  <a:pt x="27" y="282"/>
                  <a:pt x="34" y="278"/>
                  <a:pt x="36" y="270"/>
                </a:cubicBezTo>
                <a:lnTo>
                  <a:pt x="125" y="23"/>
                </a:lnTo>
                <a:cubicBezTo>
                  <a:pt x="129" y="15"/>
                  <a:pt x="125" y="6"/>
                  <a:pt x="115" y="2"/>
                </a:cubicBezTo>
                <a:cubicBezTo>
                  <a:pt x="114" y="1"/>
                  <a:pt x="112" y="0"/>
                  <a:pt x="11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>
            <a:off x="1755326" y="1671170"/>
            <a:ext cx="27444" cy="58839"/>
          </a:xfrm>
          <a:custGeom>
            <a:avLst/>
            <a:gdLst/>
            <a:ahLst/>
            <a:cxnLst/>
            <a:rect l="l" t="t" r="r" b="b"/>
            <a:pathLst>
              <a:path w="132" h="283" extrusionOk="0">
                <a:moveTo>
                  <a:pt x="111" y="1"/>
                </a:moveTo>
                <a:cubicBezTo>
                  <a:pt x="103" y="1"/>
                  <a:pt x="97" y="6"/>
                  <a:pt x="94" y="12"/>
                </a:cubicBezTo>
                <a:lnTo>
                  <a:pt x="5" y="259"/>
                </a:lnTo>
                <a:cubicBezTo>
                  <a:pt x="1" y="269"/>
                  <a:pt x="7" y="278"/>
                  <a:pt x="15" y="280"/>
                </a:cubicBezTo>
                <a:cubicBezTo>
                  <a:pt x="17" y="282"/>
                  <a:pt x="19" y="282"/>
                  <a:pt x="21" y="282"/>
                </a:cubicBezTo>
                <a:cubicBezTo>
                  <a:pt x="28" y="282"/>
                  <a:pt x="34" y="278"/>
                  <a:pt x="38" y="271"/>
                </a:cubicBezTo>
                <a:lnTo>
                  <a:pt x="127" y="24"/>
                </a:lnTo>
                <a:cubicBezTo>
                  <a:pt x="131" y="16"/>
                  <a:pt x="125" y="6"/>
                  <a:pt x="117" y="2"/>
                </a:cubicBezTo>
                <a:cubicBezTo>
                  <a:pt x="115" y="1"/>
                  <a:pt x="113" y="1"/>
                  <a:pt x="11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>
            <a:off x="1408323" y="2778701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89" y="0"/>
                </a:moveTo>
                <a:cubicBezTo>
                  <a:pt x="81" y="0"/>
                  <a:pt x="73" y="6"/>
                  <a:pt x="72" y="13"/>
                </a:cubicBezTo>
                <a:lnTo>
                  <a:pt x="5" y="267"/>
                </a:lnTo>
                <a:cubicBezTo>
                  <a:pt x="1" y="277"/>
                  <a:pt x="7" y="285"/>
                  <a:pt x="16" y="289"/>
                </a:cubicBezTo>
                <a:lnTo>
                  <a:pt x="20" y="289"/>
                </a:lnTo>
                <a:cubicBezTo>
                  <a:pt x="28" y="289"/>
                  <a:pt x="36" y="283"/>
                  <a:pt x="38" y="275"/>
                </a:cubicBezTo>
                <a:lnTo>
                  <a:pt x="105" y="22"/>
                </a:lnTo>
                <a:cubicBezTo>
                  <a:pt x="107" y="13"/>
                  <a:pt x="103" y="3"/>
                  <a:pt x="93" y="1"/>
                </a:cubicBezTo>
                <a:cubicBezTo>
                  <a:pt x="92" y="0"/>
                  <a:pt x="91" y="0"/>
                  <a:pt x="8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>
            <a:off x="1709378" y="1655369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87" y="0"/>
                </a:moveTo>
                <a:cubicBezTo>
                  <a:pt x="80" y="0"/>
                  <a:pt x="73" y="5"/>
                  <a:pt x="72" y="13"/>
                </a:cubicBezTo>
                <a:lnTo>
                  <a:pt x="3" y="266"/>
                </a:lnTo>
                <a:cubicBezTo>
                  <a:pt x="1" y="276"/>
                  <a:pt x="7" y="285"/>
                  <a:pt x="17" y="287"/>
                </a:cubicBezTo>
                <a:lnTo>
                  <a:pt x="21" y="287"/>
                </a:lnTo>
                <a:cubicBezTo>
                  <a:pt x="29" y="287"/>
                  <a:pt x="34" y="283"/>
                  <a:pt x="36" y="276"/>
                </a:cubicBezTo>
                <a:lnTo>
                  <a:pt x="105" y="23"/>
                </a:lnTo>
                <a:cubicBezTo>
                  <a:pt x="107" y="13"/>
                  <a:pt x="102" y="3"/>
                  <a:pt x="94" y="1"/>
                </a:cubicBezTo>
                <a:cubicBezTo>
                  <a:pt x="92" y="0"/>
                  <a:pt x="89" y="0"/>
                  <a:pt x="8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460508" y="2789305"/>
            <a:ext cx="17464" cy="60918"/>
          </a:xfrm>
          <a:custGeom>
            <a:avLst/>
            <a:gdLst/>
            <a:ahLst/>
            <a:cxnLst/>
            <a:rect l="l" t="t" r="r" b="b"/>
            <a:pathLst>
              <a:path w="84" h="293" extrusionOk="0">
                <a:moveTo>
                  <a:pt x="64" y="1"/>
                </a:moveTo>
                <a:cubicBezTo>
                  <a:pt x="55" y="1"/>
                  <a:pt x="49" y="6"/>
                  <a:pt x="48" y="15"/>
                </a:cubicBezTo>
                <a:lnTo>
                  <a:pt x="2" y="273"/>
                </a:lnTo>
                <a:cubicBezTo>
                  <a:pt x="0" y="281"/>
                  <a:pt x="6" y="291"/>
                  <a:pt x="16" y="293"/>
                </a:cubicBezTo>
                <a:lnTo>
                  <a:pt x="18" y="293"/>
                </a:lnTo>
                <a:cubicBezTo>
                  <a:pt x="28" y="293"/>
                  <a:pt x="34" y="287"/>
                  <a:pt x="36" y="279"/>
                </a:cubicBezTo>
                <a:lnTo>
                  <a:pt x="81" y="21"/>
                </a:lnTo>
                <a:cubicBezTo>
                  <a:pt x="83" y="11"/>
                  <a:pt x="77" y="1"/>
                  <a:pt x="67" y="1"/>
                </a:cubicBezTo>
                <a:cubicBezTo>
                  <a:pt x="66" y="1"/>
                  <a:pt x="65" y="1"/>
                  <a:pt x="64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>
            <a:off x="1662182" y="1643934"/>
            <a:ext cx="17464" cy="61126"/>
          </a:xfrm>
          <a:custGeom>
            <a:avLst/>
            <a:gdLst/>
            <a:ahLst/>
            <a:cxnLst/>
            <a:rect l="l" t="t" r="r" b="b"/>
            <a:pathLst>
              <a:path w="84" h="294" extrusionOk="0">
                <a:moveTo>
                  <a:pt x="65" y="1"/>
                </a:moveTo>
                <a:cubicBezTo>
                  <a:pt x="58" y="1"/>
                  <a:pt x="50" y="6"/>
                  <a:pt x="48" y="15"/>
                </a:cubicBezTo>
                <a:lnTo>
                  <a:pt x="3" y="273"/>
                </a:lnTo>
                <a:cubicBezTo>
                  <a:pt x="1" y="281"/>
                  <a:pt x="7" y="291"/>
                  <a:pt x="17" y="293"/>
                </a:cubicBezTo>
                <a:lnTo>
                  <a:pt x="21" y="293"/>
                </a:lnTo>
                <a:cubicBezTo>
                  <a:pt x="29" y="293"/>
                  <a:pt x="36" y="287"/>
                  <a:pt x="36" y="279"/>
                </a:cubicBezTo>
                <a:lnTo>
                  <a:pt x="84" y="21"/>
                </a:lnTo>
                <a:cubicBezTo>
                  <a:pt x="84" y="11"/>
                  <a:pt x="78" y="1"/>
                  <a:pt x="68" y="1"/>
                </a:cubicBezTo>
                <a:cubicBezTo>
                  <a:pt x="67" y="1"/>
                  <a:pt x="66" y="1"/>
                  <a:pt x="6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>
            <a:off x="1513318" y="2795542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40" y="0"/>
                </a:moveTo>
                <a:cubicBezTo>
                  <a:pt x="32" y="0"/>
                  <a:pt x="24" y="8"/>
                  <a:pt x="24" y="16"/>
                </a:cubicBezTo>
                <a:lnTo>
                  <a:pt x="1" y="277"/>
                </a:lnTo>
                <a:cubicBezTo>
                  <a:pt x="1" y="287"/>
                  <a:pt x="7" y="295"/>
                  <a:pt x="17" y="297"/>
                </a:cubicBezTo>
                <a:lnTo>
                  <a:pt x="18" y="297"/>
                </a:lnTo>
                <a:cubicBezTo>
                  <a:pt x="26" y="297"/>
                  <a:pt x="34" y="289"/>
                  <a:pt x="36" y="281"/>
                </a:cubicBezTo>
                <a:lnTo>
                  <a:pt x="58" y="18"/>
                </a:lnTo>
                <a:cubicBezTo>
                  <a:pt x="60" y="10"/>
                  <a:pt x="5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1614778" y="1637073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39" y="0"/>
                </a:moveTo>
                <a:cubicBezTo>
                  <a:pt x="30" y="0"/>
                  <a:pt x="24" y="7"/>
                  <a:pt x="24" y="16"/>
                </a:cubicBezTo>
                <a:lnTo>
                  <a:pt x="0" y="277"/>
                </a:lnTo>
                <a:cubicBezTo>
                  <a:pt x="0" y="287"/>
                  <a:pt x="6" y="294"/>
                  <a:pt x="16" y="296"/>
                </a:cubicBezTo>
                <a:lnTo>
                  <a:pt x="18" y="296"/>
                </a:lnTo>
                <a:cubicBezTo>
                  <a:pt x="26" y="296"/>
                  <a:pt x="34" y="289"/>
                  <a:pt x="36" y="281"/>
                </a:cubicBezTo>
                <a:lnTo>
                  <a:pt x="57" y="18"/>
                </a:lnTo>
                <a:cubicBezTo>
                  <a:pt x="59" y="8"/>
                  <a:pt x="51" y="1"/>
                  <a:pt x="42" y="1"/>
                </a:cubicBezTo>
                <a:cubicBezTo>
                  <a:pt x="41" y="0"/>
                  <a:pt x="39" y="0"/>
                  <a:pt x="3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1570078" y="2247078"/>
            <a:ext cx="208" cy="20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1875" cap="rnd" cmpd="sng">
            <a:solidFill>
              <a:srgbClr val="ED1C24"/>
            </a:solidFill>
            <a:prstDash val="solid"/>
            <a:miter lim="19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1401461" y="1868891"/>
            <a:ext cx="685271" cy="552001"/>
          </a:xfrm>
          <a:custGeom>
            <a:avLst/>
            <a:gdLst/>
            <a:ahLst/>
            <a:cxnLst/>
            <a:rect l="l" t="t" r="r" b="b"/>
            <a:pathLst>
              <a:path w="3296" h="2655" extrusionOk="0">
                <a:moveTo>
                  <a:pt x="811" y="0"/>
                </a:moveTo>
                <a:cubicBezTo>
                  <a:pt x="754" y="0"/>
                  <a:pt x="706" y="48"/>
                  <a:pt x="706" y="105"/>
                </a:cubicBezTo>
                <a:lnTo>
                  <a:pt x="706" y="1439"/>
                </a:lnTo>
                <a:cubicBezTo>
                  <a:pt x="558" y="1478"/>
                  <a:pt x="446" y="1604"/>
                  <a:pt x="420" y="1758"/>
                </a:cubicBezTo>
                <a:lnTo>
                  <a:pt x="61" y="1758"/>
                </a:lnTo>
                <a:cubicBezTo>
                  <a:pt x="28" y="1758"/>
                  <a:pt x="0" y="1786"/>
                  <a:pt x="0" y="1820"/>
                </a:cubicBezTo>
                <a:cubicBezTo>
                  <a:pt x="0" y="1853"/>
                  <a:pt x="28" y="1881"/>
                  <a:pt x="61" y="1881"/>
                </a:cubicBezTo>
                <a:lnTo>
                  <a:pt x="420" y="1881"/>
                </a:lnTo>
                <a:cubicBezTo>
                  <a:pt x="446" y="2035"/>
                  <a:pt x="558" y="2159"/>
                  <a:pt x="706" y="2200"/>
                </a:cubicBezTo>
                <a:lnTo>
                  <a:pt x="706" y="2550"/>
                </a:lnTo>
                <a:cubicBezTo>
                  <a:pt x="706" y="2607"/>
                  <a:pt x="754" y="2654"/>
                  <a:pt x="811" y="2654"/>
                </a:cubicBezTo>
                <a:cubicBezTo>
                  <a:pt x="868" y="2654"/>
                  <a:pt x="916" y="2607"/>
                  <a:pt x="916" y="2550"/>
                </a:cubicBezTo>
                <a:lnTo>
                  <a:pt x="916" y="2200"/>
                </a:lnTo>
                <a:cubicBezTo>
                  <a:pt x="1064" y="2159"/>
                  <a:pt x="1176" y="2035"/>
                  <a:pt x="1202" y="1881"/>
                </a:cubicBezTo>
                <a:lnTo>
                  <a:pt x="3234" y="1881"/>
                </a:lnTo>
                <a:cubicBezTo>
                  <a:pt x="3268" y="1881"/>
                  <a:pt x="3295" y="1853"/>
                  <a:pt x="3295" y="1820"/>
                </a:cubicBezTo>
                <a:cubicBezTo>
                  <a:pt x="3295" y="1786"/>
                  <a:pt x="3268" y="1758"/>
                  <a:pt x="3234" y="1758"/>
                </a:cubicBezTo>
                <a:lnTo>
                  <a:pt x="1202" y="1758"/>
                </a:lnTo>
                <a:cubicBezTo>
                  <a:pt x="1176" y="1604"/>
                  <a:pt x="1064" y="1478"/>
                  <a:pt x="916" y="1439"/>
                </a:cubicBezTo>
                <a:lnTo>
                  <a:pt x="916" y="105"/>
                </a:lnTo>
                <a:cubicBezTo>
                  <a:pt x="916" y="48"/>
                  <a:pt x="868" y="0"/>
                  <a:pt x="81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1518723" y="2199259"/>
            <a:ext cx="102708" cy="95847"/>
          </a:xfrm>
          <a:custGeom>
            <a:avLst/>
            <a:gdLst/>
            <a:ahLst/>
            <a:cxnLst/>
            <a:rect l="l" t="t" r="r" b="b"/>
            <a:pathLst>
              <a:path w="494" h="461" extrusionOk="0">
                <a:moveTo>
                  <a:pt x="248" y="1"/>
                </a:moveTo>
                <a:cubicBezTo>
                  <a:pt x="138" y="1"/>
                  <a:pt x="40" y="81"/>
                  <a:pt x="22" y="193"/>
                </a:cubicBezTo>
                <a:cubicBezTo>
                  <a:pt x="0" y="319"/>
                  <a:pt x="85" y="436"/>
                  <a:pt x="212" y="457"/>
                </a:cubicBezTo>
                <a:cubicBezTo>
                  <a:pt x="224" y="459"/>
                  <a:pt x="236" y="460"/>
                  <a:pt x="248" y="460"/>
                </a:cubicBezTo>
                <a:cubicBezTo>
                  <a:pt x="358" y="460"/>
                  <a:pt x="456" y="380"/>
                  <a:pt x="474" y="268"/>
                </a:cubicBezTo>
                <a:cubicBezTo>
                  <a:pt x="494" y="142"/>
                  <a:pt x="409" y="23"/>
                  <a:pt x="285" y="4"/>
                </a:cubicBezTo>
                <a:cubicBezTo>
                  <a:pt x="272" y="2"/>
                  <a:pt x="260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Picture 461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E6EA3325-FF3E-175B-63BF-FA10A9AF1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35" y="1379650"/>
            <a:ext cx="2945130" cy="2603500"/>
          </a:xfrm>
          <a:prstGeom prst="rect">
            <a:avLst/>
          </a:prstGeom>
        </p:spPr>
      </p:pic>
      <p:pic>
        <p:nvPicPr>
          <p:cNvPr id="463" name="Picture 462" descr="Diagram&#10;&#10;Description automatically generated">
            <a:extLst>
              <a:ext uri="{FF2B5EF4-FFF2-40B4-BE49-F238E27FC236}">
                <a16:creationId xmlns:a16="http://schemas.microsoft.com/office/drawing/2014/main" id="{81BE3360-F029-8669-0E7A-73C0869D1A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24" y="1367723"/>
            <a:ext cx="2830195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843012" y="1520228"/>
            <a:ext cx="1454123" cy="1453915"/>
          </a:xfrm>
          <a:custGeom>
            <a:avLst/>
            <a:gdLst/>
            <a:ahLst/>
            <a:cxnLst/>
            <a:rect l="l" t="t" r="r" b="b"/>
            <a:pathLst>
              <a:path w="6994" h="6993" extrusionOk="0">
                <a:moveTo>
                  <a:pt x="3497" y="0"/>
                </a:moveTo>
                <a:cubicBezTo>
                  <a:pt x="1565" y="0"/>
                  <a:pt x="1" y="1565"/>
                  <a:pt x="1" y="3497"/>
                </a:cubicBezTo>
                <a:cubicBezTo>
                  <a:pt x="1" y="5426"/>
                  <a:pt x="1565" y="6993"/>
                  <a:pt x="3497" y="6993"/>
                </a:cubicBezTo>
                <a:cubicBezTo>
                  <a:pt x="5429" y="6993"/>
                  <a:pt x="6993" y="5426"/>
                  <a:pt x="6993" y="3497"/>
                </a:cubicBezTo>
                <a:cubicBezTo>
                  <a:pt x="6993" y="1565"/>
                  <a:pt x="5429" y="0"/>
                  <a:pt x="3497" y="0"/>
                </a:cubicBezTo>
                <a:close/>
              </a:path>
            </a:pathLst>
          </a:custGeom>
          <a:solidFill>
            <a:srgbClr val="4C4F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864011" y="1603600"/>
            <a:ext cx="1412125" cy="1286755"/>
          </a:xfrm>
          <a:custGeom>
            <a:avLst/>
            <a:gdLst/>
            <a:ahLst/>
            <a:cxnLst/>
            <a:rect l="l" t="t" r="r" b="b"/>
            <a:pathLst>
              <a:path w="6792" h="6189" extrusionOk="0">
                <a:moveTo>
                  <a:pt x="3395" y="0"/>
                </a:moveTo>
                <a:cubicBezTo>
                  <a:pt x="2603" y="0"/>
                  <a:pt x="1812" y="303"/>
                  <a:pt x="1208" y="907"/>
                </a:cubicBezTo>
                <a:cubicBezTo>
                  <a:pt x="0" y="2115"/>
                  <a:pt x="0" y="4074"/>
                  <a:pt x="1208" y="5282"/>
                </a:cubicBezTo>
                <a:cubicBezTo>
                  <a:pt x="1812" y="5886"/>
                  <a:pt x="2603" y="6189"/>
                  <a:pt x="3395" y="6189"/>
                </a:cubicBezTo>
                <a:cubicBezTo>
                  <a:pt x="4187" y="6189"/>
                  <a:pt x="4979" y="5886"/>
                  <a:pt x="5584" y="5282"/>
                </a:cubicBezTo>
                <a:cubicBezTo>
                  <a:pt x="6792" y="4074"/>
                  <a:pt x="6792" y="2115"/>
                  <a:pt x="5584" y="907"/>
                </a:cubicBezTo>
                <a:cubicBezTo>
                  <a:pt x="4979" y="303"/>
                  <a:pt x="4187" y="0"/>
                  <a:pt x="3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1113937" y="1790078"/>
            <a:ext cx="912300" cy="913800"/>
          </a:xfrm>
          <a:prstGeom prst="pie">
            <a:avLst>
              <a:gd name="adj1" fmla="val 16184064"/>
              <a:gd name="adj2" fmla="val 21595171"/>
            </a:avLst>
          </a:prstGeom>
          <a:solidFill>
            <a:srgbClr val="4C4F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Piezas Complicadas</a:t>
            </a:r>
            <a:endParaRPr dirty="0"/>
          </a:p>
        </p:txBody>
      </p:sp>
      <p:sp>
        <p:nvSpPr>
          <p:cNvPr id="233" name="Google Shape;233;p17"/>
          <p:cNvSpPr txBox="1"/>
          <p:nvPr/>
        </p:nvSpPr>
        <p:spPr>
          <a:xfrm>
            <a:off x="733972" y="3035885"/>
            <a:ext cx="1661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4C4FB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37_Escapement</a:t>
            </a:r>
            <a:endParaRPr sz="1900" dirty="0">
              <a:solidFill>
                <a:srgbClr val="4C4FB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6537" y="3414465"/>
            <a:ext cx="311627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Funcionamiento del péndulo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Medidas y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constrains</a:t>
            </a: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 extras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A base de círculos y rectángulos</a:t>
            </a:r>
          </a:p>
        </p:txBody>
      </p:sp>
      <p:sp>
        <p:nvSpPr>
          <p:cNvPr id="387" name="Google Shape;387;p17"/>
          <p:cNvSpPr/>
          <p:nvPr/>
        </p:nvSpPr>
        <p:spPr>
          <a:xfrm>
            <a:off x="1564672" y="1632499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8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8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7"/>
          <p:cNvSpPr/>
          <p:nvPr/>
        </p:nvSpPr>
        <p:spPr>
          <a:xfrm>
            <a:off x="1564672" y="2777454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6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6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1512902" y="1636657"/>
            <a:ext cx="12475" cy="62165"/>
          </a:xfrm>
          <a:custGeom>
            <a:avLst/>
            <a:gdLst/>
            <a:ahLst/>
            <a:cxnLst/>
            <a:rect l="l" t="t" r="r" b="b"/>
            <a:pathLst>
              <a:path w="60" h="299" extrusionOk="0">
                <a:moveTo>
                  <a:pt x="19" y="1"/>
                </a:moveTo>
                <a:cubicBezTo>
                  <a:pt x="9" y="3"/>
                  <a:pt x="1" y="10"/>
                  <a:pt x="3" y="20"/>
                </a:cubicBezTo>
                <a:lnTo>
                  <a:pt x="24" y="281"/>
                </a:lnTo>
                <a:cubicBezTo>
                  <a:pt x="26" y="291"/>
                  <a:pt x="34" y="298"/>
                  <a:pt x="42" y="298"/>
                </a:cubicBezTo>
                <a:cubicBezTo>
                  <a:pt x="44" y="298"/>
                  <a:pt x="44" y="298"/>
                  <a:pt x="44" y="296"/>
                </a:cubicBezTo>
                <a:cubicBezTo>
                  <a:pt x="54" y="296"/>
                  <a:pt x="60" y="289"/>
                  <a:pt x="60" y="279"/>
                </a:cubicBezTo>
                <a:lnTo>
                  <a:pt x="36" y="16"/>
                </a:lnTo>
                <a:cubicBezTo>
                  <a:pt x="36" y="8"/>
                  <a:pt x="28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1614778" y="2795542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19" y="0"/>
                </a:moveTo>
                <a:cubicBezTo>
                  <a:pt x="18" y="0"/>
                  <a:pt x="17" y="0"/>
                  <a:pt x="16" y="1"/>
                </a:cubicBezTo>
                <a:cubicBezTo>
                  <a:pt x="6" y="1"/>
                  <a:pt x="0" y="8"/>
                  <a:pt x="0" y="18"/>
                </a:cubicBezTo>
                <a:lnTo>
                  <a:pt x="24" y="281"/>
                </a:lnTo>
                <a:cubicBezTo>
                  <a:pt x="24" y="289"/>
                  <a:pt x="32" y="297"/>
                  <a:pt x="40" y="297"/>
                </a:cubicBezTo>
                <a:lnTo>
                  <a:pt x="42" y="297"/>
                </a:lnTo>
                <a:cubicBezTo>
                  <a:pt x="51" y="295"/>
                  <a:pt x="59" y="287"/>
                  <a:pt x="57" y="277"/>
                </a:cubicBezTo>
                <a:lnTo>
                  <a:pt x="36" y="16"/>
                </a:lnTo>
                <a:cubicBezTo>
                  <a:pt x="34" y="8"/>
                  <a:pt x="27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1460508" y="1643726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6" y="0"/>
                </a:moveTo>
                <a:cubicBezTo>
                  <a:pt x="6" y="2"/>
                  <a:pt x="0" y="12"/>
                  <a:pt x="2" y="22"/>
                </a:cubicBezTo>
                <a:lnTo>
                  <a:pt x="48" y="280"/>
                </a:lnTo>
                <a:cubicBezTo>
                  <a:pt x="48" y="288"/>
                  <a:pt x="55" y="294"/>
                  <a:pt x="63" y="294"/>
                </a:cubicBezTo>
                <a:lnTo>
                  <a:pt x="67" y="294"/>
                </a:lnTo>
                <a:cubicBezTo>
                  <a:pt x="77" y="292"/>
                  <a:pt x="83" y="282"/>
                  <a:pt x="81" y="272"/>
                </a:cubicBezTo>
                <a:lnTo>
                  <a:pt x="36" y="16"/>
                </a:lnTo>
                <a:cubicBezTo>
                  <a:pt x="34" y="6"/>
                  <a:pt x="26" y="0"/>
                  <a:pt x="1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1662182" y="2788889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7" y="1"/>
                </a:moveTo>
                <a:cubicBezTo>
                  <a:pt x="7" y="3"/>
                  <a:pt x="1" y="13"/>
                  <a:pt x="3" y="23"/>
                </a:cubicBezTo>
                <a:lnTo>
                  <a:pt x="48" y="281"/>
                </a:lnTo>
                <a:cubicBezTo>
                  <a:pt x="50" y="289"/>
                  <a:pt x="58" y="295"/>
                  <a:pt x="66" y="295"/>
                </a:cubicBezTo>
                <a:lnTo>
                  <a:pt x="68" y="295"/>
                </a:lnTo>
                <a:cubicBezTo>
                  <a:pt x="78" y="293"/>
                  <a:pt x="84" y="283"/>
                  <a:pt x="82" y="273"/>
                </a:cubicBezTo>
                <a:lnTo>
                  <a:pt x="36" y="17"/>
                </a:lnTo>
                <a:cubicBezTo>
                  <a:pt x="35" y="7"/>
                  <a:pt x="27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1408323" y="1655369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22" y="0"/>
                </a:moveTo>
                <a:cubicBezTo>
                  <a:pt x="21" y="0"/>
                  <a:pt x="19" y="0"/>
                  <a:pt x="16" y="1"/>
                </a:cubicBezTo>
                <a:cubicBezTo>
                  <a:pt x="7" y="3"/>
                  <a:pt x="1" y="13"/>
                  <a:pt x="5" y="21"/>
                </a:cubicBezTo>
                <a:lnTo>
                  <a:pt x="72" y="276"/>
                </a:lnTo>
                <a:cubicBezTo>
                  <a:pt x="74" y="283"/>
                  <a:pt x="82" y="287"/>
                  <a:pt x="87" y="287"/>
                </a:cubicBezTo>
                <a:lnTo>
                  <a:pt x="93" y="287"/>
                </a:lnTo>
                <a:cubicBezTo>
                  <a:pt x="103" y="285"/>
                  <a:pt x="107" y="276"/>
                  <a:pt x="105" y="266"/>
                </a:cubicBezTo>
                <a:lnTo>
                  <a:pt x="38" y="13"/>
                </a:lnTo>
                <a:cubicBezTo>
                  <a:pt x="35" y="5"/>
                  <a:pt x="29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1709378" y="2778701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20" y="0"/>
                </a:moveTo>
                <a:cubicBezTo>
                  <a:pt x="19" y="0"/>
                  <a:pt x="18" y="0"/>
                  <a:pt x="17" y="1"/>
                </a:cubicBezTo>
                <a:cubicBezTo>
                  <a:pt x="7" y="3"/>
                  <a:pt x="1" y="13"/>
                  <a:pt x="3" y="22"/>
                </a:cubicBezTo>
                <a:lnTo>
                  <a:pt x="72" y="275"/>
                </a:lnTo>
                <a:cubicBezTo>
                  <a:pt x="74" y="283"/>
                  <a:pt x="80" y="289"/>
                  <a:pt x="88" y="289"/>
                </a:cubicBezTo>
                <a:lnTo>
                  <a:pt x="94" y="289"/>
                </a:lnTo>
                <a:cubicBezTo>
                  <a:pt x="102" y="285"/>
                  <a:pt x="107" y="275"/>
                  <a:pt x="105" y="267"/>
                </a:cubicBezTo>
                <a:lnTo>
                  <a:pt x="36" y="13"/>
                </a:lnTo>
                <a:cubicBezTo>
                  <a:pt x="35" y="6"/>
                  <a:pt x="27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1357800" y="1671170"/>
            <a:ext cx="27028" cy="58839"/>
          </a:xfrm>
          <a:custGeom>
            <a:avLst/>
            <a:gdLst/>
            <a:ahLst/>
            <a:cxnLst/>
            <a:rect l="l" t="t" r="r" b="b"/>
            <a:pathLst>
              <a:path w="130" h="283" extrusionOk="0">
                <a:moveTo>
                  <a:pt x="20" y="1"/>
                </a:moveTo>
                <a:cubicBezTo>
                  <a:pt x="18" y="1"/>
                  <a:pt x="15" y="1"/>
                  <a:pt x="13" y="2"/>
                </a:cubicBezTo>
                <a:cubicBezTo>
                  <a:pt x="5" y="6"/>
                  <a:pt x="1" y="16"/>
                  <a:pt x="3" y="24"/>
                </a:cubicBezTo>
                <a:lnTo>
                  <a:pt x="94" y="271"/>
                </a:lnTo>
                <a:cubicBezTo>
                  <a:pt x="96" y="278"/>
                  <a:pt x="102" y="282"/>
                  <a:pt x="109" y="282"/>
                </a:cubicBezTo>
                <a:cubicBezTo>
                  <a:pt x="111" y="282"/>
                  <a:pt x="113" y="282"/>
                  <a:pt x="115" y="280"/>
                </a:cubicBezTo>
                <a:cubicBezTo>
                  <a:pt x="125" y="277"/>
                  <a:pt x="129" y="267"/>
                  <a:pt x="125" y="259"/>
                </a:cubicBezTo>
                <a:lnTo>
                  <a:pt x="36" y="12"/>
                </a:lnTo>
                <a:cubicBezTo>
                  <a:pt x="34" y="5"/>
                  <a:pt x="27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1755326" y="2764148"/>
            <a:ext cx="27444" cy="58631"/>
          </a:xfrm>
          <a:custGeom>
            <a:avLst/>
            <a:gdLst/>
            <a:ahLst/>
            <a:cxnLst/>
            <a:rect l="l" t="t" r="r" b="b"/>
            <a:pathLst>
              <a:path w="132" h="282" extrusionOk="0">
                <a:moveTo>
                  <a:pt x="21" y="0"/>
                </a:moveTo>
                <a:cubicBezTo>
                  <a:pt x="19" y="0"/>
                  <a:pt x="17" y="1"/>
                  <a:pt x="15" y="2"/>
                </a:cubicBezTo>
                <a:cubicBezTo>
                  <a:pt x="7" y="6"/>
                  <a:pt x="1" y="15"/>
                  <a:pt x="5" y="23"/>
                </a:cubicBezTo>
                <a:lnTo>
                  <a:pt x="94" y="270"/>
                </a:lnTo>
                <a:cubicBezTo>
                  <a:pt x="98" y="278"/>
                  <a:pt x="103" y="282"/>
                  <a:pt x="111" y="282"/>
                </a:cubicBezTo>
                <a:cubicBezTo>
                  <a:pt x="113" y="282"/>
                  <a:pt x="115" y="282"/>
                  <a:pt x="117" y="280"/>
                </a:cubicBezTo>
                <a:cubicBezTo>
                  <a:pt x="125" y="278"/>
                  <a:pt x="131" y="268"/>
                  <a:pt x="127" y="258"/>
                </a:cubicBezTo>
                <a:lnTo>
                  <a:pt x="36" y="11"/>
                </a:lnTo>
                <a:cubicBezTo>
                  <a:pt x="35" y="5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1308733" y="1691545"/>
            <a:ext cx="31394" cy="56967"/>
          </a:xfrm>
          <a:custGeom>
            <a:avLst/>
            <a:gdLst/>
            <a:ahLst/>
            <a:cxnLst/>
            <a:rect l="l" t="t" r="r" b="b"/>
            <a:pathLst>
              <a:path w="151" h="274" extrusionOk="0">
                <a:moveTo>
                  <a:pt x="21" y="0"/>
                </a:moveTo>
                <a:cubicBezTo>
                  <a:pt x="18" y="0"/>
                  <a:pt x="15" y="1"/>
                  <a:pt x="12" y="3"/>
                </a:cubicBezTo>
                <a:cubicBezTo>
                  <a:pt x="4" y="7"/>
                  <a:pt x="0" y="17"/>
                  <a:pt x="4" y="25"/>
                </a:cubicBezTo>
                <a:lnTo>
                  <a:pt x="115" y="263"/>
                </a:lnTo>
                <a:cubicBezTo>
                  <a:pt x="117" y="269"/>
                  <a:pt x="124" y="273"/>
                  <a:pt x="130" y="273"/>
                </a:cubicBezTo>
                <a:cubicBezTo>
                  <a:pt x="132" y="273"/>
                  <a:pt x="136" y="273"/>
                  <a:pt x="138" y="271"/>
                </a:cubicBezTo>
                <a:cubicBezTo>
                  <a:pt x="146" y="267"/>
                  <a:pt x="150" y="257"/>
                  <a:pt x="146" y="248"/>
                </a:cubicBezTo>
                <a:lnTo>
                  <a:pt x="36" y="11"/>
                </a:lnTo>
                <a:cubicBezTo>
                  <a:pt x="33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1800027" y="2745644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21" y="0"/>
                </a:moveTo>
                <a:cubicBezTo>
                  <a:pt x="18" y="0"/>
                  <a:pt x="15" y="1"/>
                  <a:pt x="13" y="2"/>
                </a:cubicBezTo>
                <a:cubicBezTo>
                  <a:pt x="5" y="6"/>
                  <a:pt x="1" y="16"/>
                  <a:pt x="5" y="25"/>
                </a:cubicBezTo>
                <a:lnTo>
                  <a:pt x="115" y="262"/>
                </a:lnTo>
                <a:cubicBezTo>
                  <a:pt x="119" y="270"/>
                  <a:pt x="125" y="272"/>
                  <a:pt x="131" y="272"/>
                </a:cubicBezTo>
                <a:lnTo>
                  <a:pt x="139" y="272"/>
                </a:lnTo>
                <a:cubicBezTo>
                  <a:pt x="147" y="266"/>
                  <a:pt x="151" y="256"/>
                  <a:pt x="147" y="248"/>
                </a:cubicBezTo>
                <a:lnTo>
                  <a:pt x="36" y="10"/>
                </a:lnTo>
                <a:cubicBezTo>
                  <a:pt x="34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1261537" y="1716078"/>
            <a:ext cx="35761" cy="54472"/>
          </a:xfrm>
          <a:custGeom>
            <a:avLst/>
            <a:gdLst/>
            <a:ahLst/>
            <a:cxnLst/>
            <a:rect l="l" t="t" r="r" b="b"/>
            <a:pathLst>
              <a:path w="172" h="262" extrusionOk="0">
                <a:moveTo>
                  <a:pt x="20" y="0"/>
                </a:moveTo>
                <a:cubicBezTo>
                  <a:pt x="18" y="0"/>
                  <a:pt x="15" y="1"/>
                  <a:pt x="12" y="3"/>
                </a:cubicBezTo>
                <a:cubicBezTo>
                  <a:pt x="2" y="7"/>
                  <a:pt x="0" y="19"/>
                  <a:pt x="4" y="27"/>
                </a:cubicBezTo>
                <a:lnTo>
                  <a:pt x="136" y="254"/>
                </a:lnTo>
                <a:cubicBezTo>
                  <a:pt x="140" y="260"/>
                  <a:pt x="144" y="262"/>
                  <a:pt x="152" y="262"/>
                </a:cubicBezTo>
                <a:cubicBezTo>
                  <a:pt x="154" y="262"/>
                  <a:pt x="158" y="262"/>
                  <a:pt x="160" y="260"/>
                </a:cubicBezTo>
                <a:cubicBezTo>
                  <a:pt x="168" y="256"/>
                  <a:pt x="172" y="244"/>
                  <a:pt x="166" y="236"/>
                </a:cubicBezTo>
                <a:lnTo>
                  <a:pt x="36" y="9"/>
                </a:lnTo>
                <a:cubicBezTo>
                  <a:pt x="32" y="4"/>
                  <a:pt x="26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1842857" y="2723397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21" y="0"/>
                </a:moveTo>
                <a:cubicBezTo>
                  <a:pt x="18" y="0"/>
                  <a:pt x="15" y="1"/>
                  <a:pt x="12" y="2"/>
                </a:cubicBezTo>
                <a:cubicBezTo>
                  <a:pt x="4" y="8"/>
                  <a:pt x="0" y="18"/>
                  <a:pt x="6" y="26"/>
                </a:cubicBezTo>
                <a:lnTo>
                  <a:pt x="136" y="253"/>
                </a:lnTo>
                <a:cubicBezTo>
                  <a:pt x="140" y="259"/>
                  <a:pt x="146" y="263"/>
                  <a:pt x="152" y="263"/>
                </a:cubicBezTo>
                <a:cubicBezTo>
                  <a:pt x="156" y="263"/>
                  <a:pt x="158" y="261"/>
                  <a:pt x="162" y="261"/>
                </a:cubicBezTo>
                <a:cubicBezTo>
                  <a:pt x="170" y="255"/>
                  <a:pt x="172" y="245"/>
                  <a:pt x="168" y="235"/>
                </a:cubicBezTo>
                <a:lnTo>
                  <a:pt x="36" y="8"/>
                </a:lnTo>
                <a:cubicBezTo>
                  <a:pt x="33" y="3"/>
                  <a:pt x="27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1216836" y="1744562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0"/>
                  <a:pt x="6" y="28"/>
                </a:cubicBezTo>
                <a:lnTo>
                  <a:pt x="156" y="243"/>
                </a:lnTo>
                <a:cubicBezTo>
                  <a:pt x="160" y="247"/>
                  <a:pt x="164" y="251"/>
                  <a:pt x="170" y="251"/>
                </a:cubicBezTo>
                <a:cubicBezTo>
                  <a:pt x="174" y="251"/>
                  <a:pt x="178" y="249"/>
                  <a:pt x="180" y="247"/>
                </a:cubicBezTo>
                <a:cubicBezTo>
                  <a:pt x="188" y="241"/>
                  <a:pt x="190" y="231"/>
                  <a:pt x="184" y="223"/>
                </a:cubicBezTo>
                <a:lnTo>
                  <a:pt x="34" y="8"/>
                </a:lnTo>
                <a:cubicBezTo>
                  <a:pt x="30" y="4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1883816" y="2697201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2"/>
                  <a:pt x="6" y="30"/>
                </a:cubicBezTo>
                <a:lnTo>
                  <a:pt x="156" y="243"/>
                </a:lnTo>
                <a:cubicBezTo>
                  <a:pt x="160" y="249"/>
                  <a:pt x="166" y="251"/>
                  <a:pt x="170" y="251"/>
                </a:cubicBezTo>
                <a:cubicBezTo>
                  <a:pt x="174" y="251"/>
                  <a:pt x="178" y="251"/>
                  <a:pt x="180" y="249"/>
                </a:cubicBezTo>
                <a:cubicBezTo>
                  <a:pt x="188" y="243"/>
                  <a:pt x="190" y="231"/>
                  <a:pt x="186" y="223"/>
                </a:cubicBezTo>
                <a:lnTo>
                  <a:pt x="34" y="8"/>
                </a:lnTo>
                <a:cubicBezTo>
                  <a:pt x="30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1174422" y="1776996"/>
            <a:ext cx="43869" cy="49483"/>
          </a:xfrm>
          <a:custGeom>
            <a:avLst/>
            <a:gdLst/>
            <a:ahLst/>
            <a:cxnLst/>
            <a:rect l="l" t="t" r="r" b="b"/>
            <a:pathLst>
              <a:path w="211" h="238" extrusionOk="0">
                <a:moveTo>
                  <a:pt x="22" y="0"/>
                </a:moveTo>
                <a:cubicBezTo>
                  <a:pt x="18" y="0"/>
                  <a:pt x="14" y="2"/>
                  <a:pt x="11" y="4"/>
                </a:cubicBezTo>
                <a:cubicBezTo>
                  <a:pt x="3" y="10"/>
                  <a:pt x="1" y="22"/>
                  <a:pt x="9" y="30"/>
                </a:cubicBezTo>
                <a:lnTo>
                  <a:pt x="177" y="229"/>
                </a:lnTo>
                <a:cubicBezTo>
                  <a:pt x="181" y="233"/>
                  <a:pt x="184" y="237"/>
                  <a:pt x="190" y="237"/>
                </a:cubicBezTo>
                <a:cubicBezTo>
                  <a:pt x="194" y="237"/>
                  <a:pt x="198" y="235"/>
                  <a:pt x="200" y="233"/>
                </a:cubicBezTo>
                <a:cubicBezTo>
                  <a:pt x="208" y="225"/>
                  <a:pt x="210" y="215"/>
                  <a:pt x="204" y="208"/>
                </a:cubicBezTo>
                <a:lnTo>
                  <a:pt x="34" y="6"/>
                </a:lnTo>
                <a:cubicBezTo>
                  <a:pt x="31" y="2"/>
                  <a:pt x="26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1922279" y="2667886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20" y="1"/>
                </a:moveTo>
                <a:cubicBezTo>
                  <a:pt x="17" y="1"/>
                  <a:pt x="12" y="2"/>
                  <a:pt x="9" y="5"/>
                </a:cubicBezTo>
                <a:cubicBezTo>
                  <a:pt x="1" y="11"/>
                  <a:pt x="1" y="23"/>
                  <a:pt x="7" y="29"/>
                </a:cubicBezTo>
                <a:lnTo>
                  <a:pt x="175" y="230"/>
                </a:lnTo>
                <a:cubicBezTo>
                  <a:pt x="179" y="234"/>
                  <a:pt x="182" y="236"/>
                  <a:pt x="188" y="236"/>
                </a:cubicBezTo>
                <a:cubicBezTo>
                  <a:pt x="192" y="236"/>
                  <a:pt x="196" y="236"/>
                  <a:pt x="200" y="232"/>
                </a:cubicBezTo>
                <a:cubicBezTo>
                  <a:pt x="206" y="226"/>
                  <a:pt x="208" y="214"/>
                  <a:pt x="202" y="208"/>
                </a:cubicBezTo>
                <a:lnTo>
                  <a:pt x="32" y="7"/>
                </a:lnTo>
                <a:cubicBezTo>
                  <a:pt x="29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1135543" y="1812964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19" y="0"/>
                </a:moveTo>
                <a:cubicBezTo>
                  <a:pt x="15" y="0"/>
                  <a:pt x="10" y="2"/>
                  <a:pt x="6" y="5"/>
                </a:cubicBezTo>
                <a:cubicBezTo>
                  <a:pt x="1" y="11"/>
                  <a:pt x="1" y="23"/>
                  <a:pt x="6" y="31"/>
                </a:cubicBezTo>
                <a:lnTo>
                  <a:pt x="192" y="216"/>
                </a:lnTo>
                <a:cubicBezTo>
                  <a:pt x="196" y="218"/>
                  <a:pt x="200" y="220"/>
                  <a:pt x="206" y="220"/>
                </a:cubicBezTo>
                <a:cubicBezTo>
                  <a:pt x="210" y="220"/>
                  <a:pt x="214" y="218"/>
                  <a:pt x="218" y="216"/>
                </a:cubicBezTo>
                <a:cubicBezTo>
                  <a:pt x="223" y="208"/>
                  <a:pt x="223" y="198"/>
                  <a:pt x="218" y="190"/>
                </a:cubicBezTo>
                <a:lnTo>
                  <a:pt x="32" y="5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1958040" y="2635244"/>
            <a:ext cx="46572" cy="46156"/>
          </a:xfrm>
          <a:custGeom>
            <a:avLst/>
            <a:gdLst/>
            <a:ahLst/>
            <a:cxnLst/>
            <a:rect l="l" t="t" r="r" b="b"/>
            <a:pathLst>
              <a:path w="224" h="222" extrusionOk="0">
                <a:moveTo>
                  <a:pt x="19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2"/>
                  <a:pt x="1" y="24"/>
                  <a:pt x="7" y="30"/>
                </a:cubicBezTo>
                <a:lnTo>
                  <a:pt x="192" y="215"/>
                </a:lnTo>
                <a:cubicBezTo>
                  <a:pt x="196" y="219"/>
                  <a:pt x="200" y="221"/>
                  <a:pt x="204" y="221"/>
                </a:cubicBezTo>
                <a:cubicBezTo>
                  <a:pt x="210" y="221"/>
                  <a:pt x="214" y="219"/>
                  <a:pt x="218" y="215"/>
                </a:cubicBezTo>
                <a:cubicBezTo>
                  <a:pt x="224" y="209"/>
                  <a:pt x="224" y="197"/>
                  <a:pt x="218" y="191"/>
                </a:cubicBezTo>
                <a:lnTo>
                  <a:pt x="32" y="6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1099366" y="185205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0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4"/>
                  <a:pt x="3" y="24"/>
                  <a:pt x="9" y="32"/>
                </a:cubicBezTo>
                <a:lnTo>
                  <a:pt x="210" y="200"/>
                </a:lnTo>
                <a:cubicBezTo>
                  <a:pt x="214" y="202"/>
                  <a:pt x="218" y="204"/>
                  <a:pt x="222" y="204"/>
                </a:cubicBezTo>
                <a:cubicBezTo>
                  <a:pt x="228" y="204"/>
                  <a:pt x="232" y="202"/>
                  <a:pt x="236" y="198"/>
                </a:cubicBezTo>
                <a:cubicBezTo>
                  <a:pt x="242" y="190"/>
                  <a:pt x="240" y="178"/>
                  <a:pt x="234" y="172"/>
                </a:cubicBezTo>
                <a:lnTo>
                  <a:pt x="32" y="4"/>
                </a:lnTo>
                <a:cubicBezTo>
                  <a:pt x="29" y="2"/>
                  <a:pt x="24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1990474" y="2599484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1" y="1"/>
                </a:moveTo>
                <a:cubicBezTo>
                  <a:pt x="15" y="1"/>
                  <a:pt x="10" y="3"/>
                  <a:pt x="6" y="6"/>
                </a:cubicBezTo>
                <a:cubicBezTo>
                  <a:pt x="0" y="14"/>
                  <a:pt x="2" y="26"/>
                  <a:pt x="8" y="32"/>
                </a:cubicBezTo>
                <a:lnTo>
                  <a:pt x="210" y="200"/>
                </a:lnTo>
                <a:cubicBezTo>
                  <a:pt x="214" y="204"/>
                  <a:pt x="218" y="204"/>
                  <a:pt x="221" y="204"/>
                </a:cubicBezTo>
                <a:cubicBezTo>
                  <a:pt x="225" y="204"/>
                  <a:pt x="231" y="202"/>
                  <a:pt x="235" y="198"/>
                </a:cubicBezTo>
                <a:cubicBezTo>
                  <a:pt x="241" y="190"/>
                  <a:pt x="239" y="180"/>
                  <a:pt x="233" y="174"/>
                </a:cubicBezTo>
                <a:lnTo>
                  <a:pt x="32" y="4"/>
                </a:lnTo>
                <a:cubicBezTo>
                  <a:pt x="29" y="2"/>
                  <a:pt x="25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1067140" y="1894048"/>
            <a:ext cx="53017" cy="39087"/>
          </a:xfrm>
          <a:custGeom>
            <a:avLst/>
            <a:gdLst/>
            <a:ahLst/>
            <a:cxnLst/>
            <a:rect l="l" t="t" r="r" b="b"/>
            <a:pathLst>
              <a:path w="255" h="188" extrusionOk="0">
                <a:moveTo>
                  <a:pt x="21" y="0"/>
                </a:moveTo>
                <a:cubicBezTo>
                  <a:pt x="15" y="0"/>
                  <a:pt x="10" y="3"/>
                  <a:pt x="6" y="8"/>
                </a:cubicBezTo>
                <a:cubicBezTo>
                  <a:pt x="0" y="15"/>
                  <a:pt x="2" y="27"/>
                  <a:pt x="10" y="33"/>
                </a:cubicBezTo>
                <a:lnTo>
                  <a:pt x="225" y="183"/>
                </a:lnTo>
                <a:cubicBezTo>
                  <a:pt x="229" y="185"/>
                  <a:pt x="233" y="187"/>
                  <a:pt x="235" y="187"/>
                </a:cubicBezTo>
                <a:cubicBezTo>
                  <a:pt x="241" y="187"/>
                  <a:pt x="247" y="183"/>
                  <a:pt x="251" y="179"/>
                </a:cubicBezTo>
                <a:cubicBezTo>
                  <a:pt x="255" y="171"/>
                  <a:pt x="253" y="159"/>
                  <a:pt x="245" y="154"/>
                </a:cubicBezTo>
                <a:lnTo>
                  <a:pt x="32" y="4"/>
                </a:lnTo>
                <a:cubicBezTo>
                  <a:pt x="28" y="1"/>
                  <a:pt x="25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2019997" y="2561020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0" y="0"/>
                </a:moveTo>
                <a:cubicBezTo>
                  <a:pt x="14" y="0"/>
                  <a:pt x="9" y="3"/>
                  <a:pt x="6" y="8"/>
                </a:cubicBezTo>
                <a:cubicBezTo>
                  <a:pt x="1" y="16"/>
                  <a:pt x="3" y="28"/>
                  <a:pt x="10" y="33"/>
                </a:cubicBezTo>
                <a:lnTo>
                  <a:pt x="225" y="183"/>
                </a:lnTo>
                <a:cubicBezTo>
                  <a:pt x="227" y="185"/>
                  <a:pt x="231" y="187"/>
                  <a:pt x="235" y="187"/>
                </a:cubicBezTo>
                <a:cubicBezTo>
                  <a:pt x="239" y="187"/>
                  <a:pt x="245" y="183"/>
                  <a:pt x="249" y="179"/>
                </a:cubicBezTo>
                <a:cubicBezTo>
                  <a:pt x="255" y="172"/>
                  <a:pt x="253" y="160"/>
                  <a:pt x="245" y="156"/>
                </a:cubicBezTo>
                <a:lnTo>
                  <a:pt x="30" y="4"/>
                </a:lnTo>
                <a:cubicBezTo>
                  <a:pt x="27" y="2"/>
                  <a:pt x="23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1038656" y="1938749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0" y="1"/>
                </a:moveTo>
                <a:cubicBezTo>
                  <a:pt x="14" y="1"/>
                  <a:pt x="9" y="4"/>
                  <a:pt x="5" y="10"/>
                </a:cubicBezTo>
                <a:cubicBezTo>
                  <a:pt x="1" y="17"/>
                  <a:pt x="3" y="29"/>
                  <a:pt x="13" y="33"/>
                </a:cubicBezTo>
                <a:lnTo>
                  <a:pt x="240" y="165"/>
                </a:lnTo>
                <a:cubicBezTo>
                  <a:pt x="242" y="167"/>
                  <a:pt x="246" y="167"/>
                  <a:pt x="247" y="167"/>
                </a:cubicBezTo>
                <a:cubicBezTo>
                  <a:pt x="253" y="167"/>
                  <a:pt x="259" y="164"/>
                  <a:pt x="263" y="160"/>
                </a:cubicBezTo>
                <a:cubicBezTo>
                  <a:pt x="267" y="150"/>
                  <a:pt x="265" y="140"/>
                  <a:pt x="257" y="134"/>
                </a:cubicBezTo>
                <a:lnTo>
                  <a:pt x="28" y="4"/>
                </a:lnTo>
                <a:cubicBezTo>
                  <a:pt x="26" y="2"/>
                  <a:pt x="23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2045778" y="2520478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1" y="1"/>
                </a:moveTo>
                <a:cubicBezTo>
                  <a:pt x="15" y="1"/>
                  <a:pt x="9" y="4"/>
                  <a:pt x="7" y="9"/>
                </a:cubicBezTo>
                <a:cubicBezTo>
                  <a:pt x="1" y="17"/>
                  <a:pt x="5" y="27"/>
                  <a:pt x="13" y="33"/>
                </a:cubicBezTo>
                <a:lnTo>
                  <a:pt x="240" y="163"/>
                </a:lnTo>
                <a:cubicBezTo>
                  <a:pt x="242" y="165"/>
                  <a:pt x="245" y="167"/>
                  <a:pt x="247" y="167"/>
                </a:cubicBezTo>
                <a:cubicBezTo>
                  <a:pt x="253" y="167"/>
                  <a:pt x="259" y="163"/>
                  <a:pt x="263" y="157"/>
                </a:cubicBezTo>
                <a:cubicBezTo>
                  <a:pt x="269" y="150"/>
                  <a:pt x="265" y="140"/>
                  <a:pt x="257" y="134"/>
                </a:cubicBezTo>
                <a:lnTo>
                  <a:pt x="30" y="4"/>
                </a:lnTo>
                <a:cubicBezTo>
                  <a:pt x="27" y="2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1014123" y="1985944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19" y="1"/>
                </a:moveTo>
                <a:cubicBezTo>
                  <a:pt x="13" y="1"/>
                  <a:pt x="7" y="5"/>
                  <a:pt x="4" y="11"/>
                </a:cubicBezTo>
                <a:cubicBezTo>
                  <a:pt x="0" y="19"/>
                  <a:pt x="4" y="29"/>
                  <a:pt x="12" y="35"/>
                </a:cubicBezTo>
                <a:lnTo>
                  <a:pt x="251" y="146"/>
                </a:lnTo>
                <a:cubicBezTo>
                  <a:pt x="253" y="146"/>
                  <a:pt x="255" y="148"/>
                  <a:pt x="259" y="148"/>
                </a:cubicBezTo>
                <a:cubicBezTo>
                  <a:pt x="265" y="148"/>
                  <a:pt x="271" y="144"/>
                  <a:pt x="273" y="136"/>
                </a:cubicBezTo>
                <a:cubicBezTo>
                  <a:pt x="279" y="128"/>
                  <a:pt x="275" y="118"/>
                  <a:pt x="265" y="114"/>
                </a:cubicBezTo>
                <a:lnTo>
                  <a:pt x="28" y="4"/>
                </a:lnTo>
                <a:cubicBezTo>
                  <a:pt x="25" y="2"/>
                  <a:pt x="22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2068025" y="2477649"/>
            <a:ext cx="58007" cy="30563"/>
          </a:xfrm>
          <a:custGeom>
            <a:avLst/>
            <a:gdLst/>
            <a:ahLst/>
            <a:cxnLst/>
            <a:rect l="l" t="t" r="r" b="b"/>
            <a:pathLst>
              <a:path w="279" h="147" extrusionOk="0">
                <a:moveTo>
                  <a:pt x="21" y="1"/>
                </a:moveTo>
                <a:cubicBezTo>
                  <a:pt x="15" y="1"/>
                  <a:pt x="9" y="4"/>
                  <a:pt x="6" y="10"/>
                </a:cubicBezTo>
                <a:cubicBezTo>
                  <a:pt x="0" y="18"/>
                  <a:pt x="4" y="30"/>
                  <a:pt x="14" y="34"/>
                </a:cubicBezTo>
                <a:lnTo>
                  <a:pt x="251" y="144"/>
                </a:lnTo>
                <a:cubicBezTo>
                  <a:pt x="255" y="144"/>
                  <a:pt x="257" y="146"/>
                  <a:pt x="259" y="146"/>
                </a:cubicBezTo>
                <a:cubicBezTo>
                  <a:pt x="265" y="146"/>
                  <a:pt x="273" y="142"/>
                  <a:pt x="275" y="137"/>
                </a:cubicBezTo>
                <a:cubicBezTo>
                  <a:pt x="279" y="127"/>
                  <a:pt x="275" y="117"/>
                  <a:pt x="267" y="113"/>
                </a:cubicBezTo>
                <a:lnTo>
                  <a:pt x="28" y="2"/>
                </a:lnTo>
                <a:cubicBezTo>
                  <a:pt x="26" y="1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993955" y="2035011"/>
            <a:ext cx="59670" cy="25989"/>
          </a:xfrm>
          <a:custGeom>
            <a:avLst/>
            <a:gdLst/>
            <a:ahLst/>
            <a:cxnLst/>
            <a:rect l="l" t="t" r="r" b="b"/>
            <a:pathLst>
              <a:path w="287" h="125" extrusionOk="0">
                <a:moveTo>
                  <a:pt x="19" y="1"/>
                </a:moveTo>
                <a:cubicBezTo>
                  <a:pt x="12" y="1"/>
                  <a:pt x="6" y="5"/>
                  <a:pt x="3" y="12"/>
                </a:cubicBezTo>
                <a:cubicBezTo>
                  <a:pt x="1" y="22"/>
                  <a:pt x="5" y="32"/>
                  <a:pt x="15" y="34"/>
                </a:cubicBezTo>
                <a:lnTo>
                  <a:pt x="259" y="125"/>
                </a:lnTo>
                <a:lnTo>
                  <a:pt x="265" y="125"/>
                </a:lnTo>
                <a:cubicBezTo>
                  <a:pt x="273" y="125"/>
                  <a:pt x="281" y="121"/>
                  <a:pt x="283" y="115"/>
                </a:cubicBezTo>
                <a:cubicBezTo>
                  <a:pt x="287" y="105"/>
                  <a:pt x="281" y="95"/>
                  <a:pt x="273" y="91"/>
                </a:cubicBezTo>
                <a:lnTo>
                  <a:pt x="26" y="2"/>
                </a:lnTo>
                <a:cubicBezTo>
                  <a:pt x="24" y="1"/>
                  <a:pt x="21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2086945" y="2432741"/>
            <a:ext cx="59670" cy="26197"/>
          </a:xfrm>
          <a:custGeom>
            <a:avLst/>
            <a:gdLst/>
            <a:ahLst/>
            <a:cxnLst/>
            <a:rect l="l" t="t" r="r" b="b"/>
            <a:pathLst>
              <a:path w="287" h="126" extrusionOk="0">
                <a:moveTo>
                  <a:pt x="21" y="1"/>
                </a:moveTo>
                <a:cubicBezTo>
                  <a:pt x="13" y="1"/>
                  <a:pt x="5" y="5"/>
                  <a:pt x="2" y="13"/>
                </a:cubicBezTo>
                <a:cubicBezTo>
                  <a:pt x="0" y="21"/>
                  <a:pt x="4" y="31"/>
                  <a:pt x="14" y="35"/>
                </a:cubicBezTo>
                <a:lnTo>
                  <a:pt x="261" y="126"/>
                </a:lnTo>
                <a:lnTo>
                  <a:pt x="267" y="126"/>
                </a:lnTo>
                <a:cubicBezTo>
                  <a:pt x="272" y="126"/>
                  <a:pt x="280" y="122"/>
                  <a:pt x="282" y="114"/>
                </a:cubicBezTo>
                <a:cubicBezTo>
                  <a:pt x="286" y="106"/>
                  <a:pt x="280" y="96"/>
                  <a:pt x="272" y="92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977946" y="2085741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2" y="1"/>
                  <a:pt x="5" y="6"/>
                  <a:pt x="3" y="13"/>
                </a:cubicBezTo>
                <a:cubicBezTo>
                  <a:pt x="1" y="23"/>
                  <a:pt x="7" y="33"/>
                  <a:pt x="15" y="35"/>
                </a:cubicBezTo>
                <a:lnTo>
                  <a:pt x="269" y="104"/>
                </a:lnTo>
                <a:lnTo>
                  <a:pt x="273" y="104"/>
                </a:lnTo>
                <a:cubicBezTo>
                  <a:pt x="281" y="104"/>
                  <a:pt x="289" y="98"/>
                  <a:pt x="291" y="90"/>
                </a:cubicBezTo>
                <a:cubicBezTo>
                  <a:pt x="293" y="82"/>
                  <a:pt x="287" y="72"/>
                  <a:pt x="277" y="68"/>
                </a:cubicBezTo>
                <a:lnTo>
                  <a:pt x="25" y="1"/>
                </a:lnTo>
                <a:cubicBezTo>
                  <a:pt x="23" y="1"/>
                  <a:pt x="22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2101291" y="2386793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3" y="1"/>
                  <a:pt x="6" y="5"/>
                  <a:pt x="4" y="13"/>
                </a:cubicBezTo>
                <a:cubicBezTo>
                  <a:pt x="0" y="23"/>
                  <a:pt x="6" y="33"/>
                  <a:pt x="16" y="35"/>
                </a:cubicBezTo>
                <a:lnTo>
                  <a:pt x="269" y="102"/>
                </a:lnTo>
                <a:cubicBezTo>
                  <a:pt x="271" y="102"/>
                  <a:pt x="272" y="104"/>
                  <a:pt x="274" y="104"/>
                </a:cubicBezTo>
                <a:cubicBezTo>
                  <a:pt x="280" y="104"/>
                  <a:pt x="288" y="98"/>
                  <a:pt x="290" y="90"/>
                </a:cubicBezTo>
                <a:cubicBezTo>
                  <a:pt x="292" y="80"/>
                  <a:pt x="288" y="70"/>
                  <a:pt x="278" y="68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966511" y="213751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19" y="0"/>
                </a:moveTo>
                <a:cubicBezTo>
                  <a:pt x="11" y="0"/>
                  <a:pt x="4" y="7"/>
                  <a:pt x="3" y="15"/>
                </a:cubicBezTo>
                <a:cubicBezTo>
                  <a:pt x="1" y="24"/>
                  <a:pt x="7" y="34"/>
                  <a:pt x="16" y="36"/>
                </a:cubicBezTo>
                <a:lnTo>
                  <a:pt x="275" y="82"/>
                </a:lnTo>
                <a:lnTo>
                  <a:pt x="279" y="82"/>
                </a:lnTo>
                <a:cubicBezTo>
                  <a:pt x="287" y="82"/>
                  <a:pt x="295" y="76"/>
                  <a:pt x="295" y="68"/>
                </a:cubicBezTo>
                <a:cubicBezTo>
                  <a:pt x="297" y="58"/>
                  <a:pt x="291" y="48"/>
                  <a:pt x="281" y="46"/>
                </a:cubicBezTo>
                <a:lnTo>
                  <a:pt x="22" y="1"/>
                </a:lnTo>
                <a:cubicBezTo>
                  <a:pt x="21" y="0"/>
                  <a:pt x="20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2111894" y="2339805"/>
            <a:ext cx="61749" cy="16633"/>
          </a:xfrm>
          <a:custGeom>
            <a:avLst/>
            <a:gdLst/>
            <a:ahLst/>
            <a:cxnLst/>
            <a:rect l="l" t="t" r="r" b="b"/>
            <a:pathLst>
              <a:path w="297" h="80" extrusionOk="0">
                <a:moveTo>
                  <a:pt x="18" y="0"/>
                </a:moveTo>
                <a:cubicBezTo>
                  <a:pt x="10" y="0"/>
                  <a:pt x="4" y="6"/>
                  <a:pt x="2" y="14"/>
                </a:cubicBezTo>
                <a:cubicBezTo>
                  <a:pt x="1" y="22"/>
                  <a:pt x="6" y="32"/>
                  <a:pt x="16" y="34"/>
                </a:cubicBezTo>
                <a:lnTo>
                  <a:pt x="275" y="79"/>
                </a:lnTo>
                <a:lnTo>
                  <a:pt x="279" y="79"/>
                </a:lnTo>
                <a:cubicBezTo>
                  <a:pt x="287" y="79"/>
                  <a:pt x="294" y="73"/>
                  <a:pt x="294" y="66"/>
                </a:cubicBezTo>
                <a:cubicBezTo>
                  <a:pt x="296" y="56"/>
                  <a:pt x="291" y="48"/>
                  <a:pt x="281" y="46"/>
                </a:cubicBezTo>
                <a:lnTo>
                  <a:pt x="22" y="0"/>
                </a:lnTo>
                <a:cubicBezTo>
                  <a:pt x="21" y="0"/>
                  <a:pt x="20" y="0"/>
                  <a:pt x="1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960066" y="2190319"/>
            <a:ext cx="61957" cy="12267"/>
          </a:xfrm>
          <a:custGeom>
            <a:avLst/>
            <a:gdLst/>
            <a:ahLst/>
            <a:cxnLst/>
            <a:rect l="l" t="t" r="r" b="b"/>
            <a:pathLst>
              <a:path w="298" h="59" extrusionOk="0">
                <a:moveTo>
                  <a:pt x="17" y="1"/>
                </a:moveTo>
                <a:cubicBezTo>
                  <a:pt x="8" y="1"/>
                  <a:pt x="0" y="8"/>
                  <a:pt x="0" y="17"/>
                </a:cubicBezTo>
                <a:cubicBezTo>
                  <a:pt x="0" y="25"/>
                  <a:pt x="6" y="35"/>
                  <a:pt x="16" y="35"/>
                </a:cubicBezTo>
                <a:lnTo>
                  <a:pt x="276" y="58"/>
                </a:lnTo>
                <a:lnTo>
                  <a:pt x="278" y="58"/>
                </a:lnTo>
                <a:cubicBezTo>
                  <a:pt x="288" y="58"/>
                  <a:pt x="296" y="51"/>
                  <a:pt x="296" y="43"/>
                </a:cubicBezTo>
                <a:cubicBezTo>
                  <a:pt x="298" y="33"/>
                  <a:pt x="290" y="25"/>
                  <a:pt x="280" y="23"/>
                </a:cubicBezTo>
                <a:lnTo>
                  <a:pt x="20" y="1"/>
                </a:lnTo>
                <a:cubicBezTo>
                  <a:pt x="19" y="1"/>
                  <a:pt x="18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2118547" y="2291778"/>
            <a:ext cx="62165" cy="12059"/>
          </a:xfrm>
          <a:custGeom>
            <a:avLst/>
            <a:gdLst/>
            <a:ahLst/>
            <a:cxnLst/>
            <a:rect l="l" t="t" r="r" b="b"/>
            <a:pathLst>
              <a:path w="299" h="58" extrusionOk="0">
                <a:moveTo>
                  <a:pt x="17" y="0"/>
                </a:moveTo>
                <a:cubicBezTo>
                  <a:pt x="8" y="0"/>
                  <a:pt x="2" y="8"/>
                  <a:pt x="0" y="16"/>
                </a:cubicBezTo>
                <a:cubicBezTo>
                  <a:pt x="0" y="24"/>
                  <a:pt x="6" y="34"/>
                  <a:pt x="16" y="34"/>
                </a:cubicBezTo>
                <a:lnTo>
                  <a:pt x="278" y="58"/>
                </a:lnTo>
                <a:cubicBezTo>
                  <a:pt x="288" y="58"/>
                  <a:pt x="296" y="50"/>
                  <a:pt x="296" y="42"/>
                </a:cubicBezTo>
                <a:cubicBezTo>
                  <a:pt x="298" y="32"/>
                  <a:pt x="290" y="24"/>
                  <a:pt x="280" y="22"/>
                </a:cubicBezTo>
                <a:lnTo>
                  <a:pt x="20" y="1"/>
                </a:lnTo>
                <a:cubicBezTo>
                  <a:pt x="19" y="0"/>
                  <a:pt x="18" y="0"/>
                  <a:pt x="1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955908" y="2241256"/>
            <a:ext cx="83788" cy="11435"/>
          </a:xfrm>
          <a:custGeom>
            <a:avLst/>
            <a:gdLst/>
            <a:ahLst/>
            <a:cxnLst/>
            <a:rect l="l" t="t" r="r" b="b"/>
            <a:pathLst>
              <a:path w="403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2" y="54"/>
                  <a:pt x="26" y="54"/>
                </a:cubicBezTo>
                <a:lnTo>
                  <a:pt x="375" y="54"/>
                </a:lnTo>
                <a:cubicBezTo>
                  <a:pt x="391" y="54"/>
                  <a:pt x="403" y="42"/>
                  <a:pt x="403" y="29"/>
                </a:cubicBezTo>
                <a:cubicBezTo>
                  <a:pt x="403" y="13"/>
                  <a:pt x="391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2100875" y="2241256"/>
            <a:ext cx="83372" cy="11435"/>
          </a:xfrm>
          <a:custGeom>
            <a:avLst/>
            <a:gdLst/>
            <a:ahLst/>
            <a:cxnLst/>
            <a:rect l="l" t="t" r="r" b="b"/>
            <a:pathLst>
              <a:path w="401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0" y="54"/>
                  <a:pt x="26" y="54"/>
                </a:cubicBezTo>
                <a:lnTo>
                  <a:pt x="375" y="54"/>
                </a:lnTo>
                <a:cubicBezTo>
                  <a:pt x="389" y="54"/>
                  <a:pt x="401" y="42"/>
                  <a:pt x="401" y="29"/>
                </a:cubicBezTo>
                <a:cubicBezTo>
                  <a:pt x="401" y="13"/>
                  <a:pt x="389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/>
          <p:nvPr/>
        </p:nvSpPr>
        <p:spPr>
          <a:xfrm>
            <a:off x="960066" y="2291363"/>
            <a:ext cx="61541" cy="12475"/>
          </a:xfrm>
          <a:custGeom>
            <a:avLst/>
            <a:gdLst/>
            <a:ahLst/>
            <a:cxnLst/>
            <a:rect l="l" t="t" r="r" b="b"/>
            <a:pathLst>
              <a:path w="296" h="60" extrusionOk="0">
                <a:moveTo>
                  <a:pt x="276" y="1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0" y="52"/>
                  <a:pt x="8" y="60"/>
                  <a:pt x="18" y="60"/>
                </a:cubicBezTo>
                <a:lnTo>
                  <a:pt x="20" y="60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4" y="9"/>
                  <a:pt x="286" y="1"/>
                  <a:pt x="27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"/>
          <p:cNvSpPr/>
          <p:nvPr/>
        </p:nvSpPr>
        <p:spPr>
          <a:xfrm>
            <a:off x="2118547" y="2190111"/>
            <a:ext cx="61749" cy="12475"/>
          </a:xfrm>
          <a:custGeom>
            <a:avLst/>
            <a:gdLst/>
            <a:ahLst/>
            <a:cxnLst/>
            <a:rect l="l" t="t" r="r" b="b"/>
            <a:pathLst>
              <a:path w="297" h="60" extrusionOk="0">
                <a:moveTo>
                  <a:pt x="278" y="0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2" y="52"/>
                  <a:pt x="10" y="59"/>
                  <a:pt x="18" y="59"/>
                </a:cubicBezTo>
                <a:lnTo>
                  <a:pt x="20" y="59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6" y="8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"/>
          <p:cNvSpPr/>
          <p:nvPr/>
        </p:nvSpPr>
        <p:spPr>
          <a:xfrm>
            <a:off x="966511" y="233939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5" y="0"/>
                </a:moveTo>
                <a:lnTo>
                  <a:pt x="16" y="48"/>
                </a:lnTo>
                <a:cubicBezTo>
                  <a:pt x="7" y="48"/>
                  <a:pt x="1" y="58"/>
                  <a:pt x="3" y="68"/>
                </a:cubicBezTo>
                <a:cubicBezTo>
                  <a:pt x="5" y="75"/>
                  <a:pt x="10" y="81"/>
                  <a:pt x="20" y="81"/>
                </a:cubicBezTo>
                <a:lnTo>
                  <a:pt x="22" y="81"/>
                </a:lnTo>
                <a:lnTo>
                  <a:pt x="281" y="36"/>
                </a:lnTo>
                <a:cubicBezTo>
                  <a:pt x="291" y="34"/>
                  <a:pt x="297" y="24"/>
                  <a:pt x="295" y="16"/>
                </a:cubicBezTo>
                <a:cubicBezTo>
                  <a:pt x="293" y="6"/>
                  <a:pt x="285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7"/>
          <p:cNvSpPr/>
          <p:nvPr/>
        </p:nvSpPr>
        <p:spPr>
          <a:xfrm>
            <a:off x="2111894" y="2137510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8" y="0"/>
                </a:moveTo>
                <a:cubicBezTo>
                  <a:pt x="277" y="0"/>
                  <a:pt x="276" y="0"/>
                  <a:pt x="275" y="1"/>
                </a:cubicBezTo>
                <a:lnTo>
                  <a:pt x="16" y="46"/>
                </a:lnTo>
                <a:cubicBezTo>
                  <a:pt x="6" y="48"/>
                  <a:pt x="1" y="58"/>
                  <a:pt x="2" y="68"/>
                </a:cubicBezTo>
                <a:cubicBezTo>
                  <a:pt x="4" y="76"/>
                  <a:pt x="10" y="82"/>
                  <a:pt x="20" y="82"/>
                </a:cubicBezTo>
                <a:lnTo>
                  <a:pt x="22" y="82"/>
                </a:lnTo>
                <a:lnTo>
                  <a:pt x="281" y="36"/>
                </a:lnTo>
                <a:cubicBezTo>
                  <a:pt x="291" y="34"/>
                  <a:pt x="296" y="24"/>
                  <a:pt x="294" y="15"/>
                </a:cubicBezTo>
                <a:cubicBezTo>
                  <a:pt x="293" y="7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977946" y="2386793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5" y="0"/>
                </a:moveTo>
                <a:cubicBezTo>
                  <a:pt x="273" y="0"/>
                  <a:pt x="271" y="1"/>
                  <a:pt x="269" y="1"/>
                </a:cubicBezTo>
                <a:lnTo>
                  <a:pt x="15" y="68"/>
                </a:lnTo>
                <a:cubicBezTo>
                  <a:pt x="7" y="70"/>
                  <a:pt x="1" y="80"/>
                  <a:pt x="3" y="90"/>
                </a:cubicBezTo>
                <a:cubicBezTo>
                  <a:pt x="5" y="98"/>
                  <a:pt x="13" y="104"/>
                  <a:pt x="21" y="104"/>
                </a:cubicBezTo>
                <a:cubicBezTo>
                  <a:pt x="21" y="104"/>
                  <a:pt x="23" y="104"/>
                  <a:pt x="25" y="102"/>
                </a:cubicBezTo>
                <a:lnTo>
                  <a:pt x="277" y="35"/>
                </a:lnTo>
                <a:cubicBezTo>
                  <a:pt x="287" y="33"/>
                  <a:pt x="293" y="23"/>
                  <a:pt x="291" y="13"/>
                </a:cubicBezTo>
                <a:cubicBezTo>
                  <a:pt x="288" y="5"/>
                  <a:pt x="282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2101291" y="2085741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3" y="1"/>
                </a:moveTo>
                <a:cubicBezTo>
                  <a:pt x="272" y="1"/>
                  <a:pt x="270" y="1"/>
                  <a:pt x="269" y="1"/>
                </a:cubicBezTo>
                <a:lnTo>
                  <a:pt x="16" y="68"/>
                </a:lnTo>
                <a:cubicBezTo>
                  <a:pt x="6" y="72"/>
                  <a:pt x="0" y="80"/>
                  <a:pt x="4" y="90"/>
                </a:cubicBezTo>
                <a:cubicBezTo>
                  <a:pt x="6" y="98"/>
                  <a:pt x="12" y="104"/>
                  <a:pt x="20" y="104"/>
                </a:cubicBezTo>
                <a:cubicBezTo>
                  <a:pt x="22" y="104"/>
                  <a:pt x="24" y="104"/>
                  <a:pt x="26" y="102"/>
                </a:cubicBezTo>
                <a:lnTo>
                  <a:pt x="278" y="35"/>
                </a:lnTo>
                <a:cubicBezTo>
                  <a:pt x="288" y="33"/>
                  <a:pt x="292" y="23"/>
                  <a:pt x="290" y="13"/>
                </a:cubicBezTo>
                <a:cubicBezTo>
                  <a:pt x="289" y="5"/>
                  <a:pt x="281" y="1"/>
                  <a:pt x="273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7"/>
          <p:cNvSpPr/>
          <p:nvPr/>
        </p:nvSpPr>
        <p:spPr>
          <a:xfrm>
            <a:off x="993955" y="2432741"/>
            <a:ext cx="59254" cy="26197"/>
          </a:xfrm>
          <a:custGeom>
            <a:avLst/>
            <a:gdLst/>
            <a:ahLst/>
            <a:cxnLst/>
            <a:rect l="l" t="t" r="r" b="b"/>
            <a:pathLst>
              <a:path w="285" h="126" extrusionOk="0">
                <a:moveTo>
                  <a:pt x="266" y="0"/>
                </a:moveTo>
                <a:cubicBezTo>
                  <a:pt x="263" y="0"/>
                  <a:pt x="261" y="0"/>
                  <a:pt x="259" y="1"/>
                </a:cubicBezTo>
                <a:lnTo>
                  <a:pt x="13" y="92"/>
                </a:lnTo>
                <a:cubicBezTo>
                  <a:pt x="5" y="96"/>
                  <a:pt x="1" y="106"/>
                  <a:pt x="3" y="114"/>
                </a:cubicBezTo>
                <a:cubicBezTo>
                  <a:pt x="7" y="122"/>
                  <a:pt x="13" y="126"/>
                  <a:pt x="21" y="126"/>
                </a:cubicBezTo>
                <a:cubicBezTo>
                  <a:pt x="22" y="126"/>
                  <a:pt x="24" y="126"/>
                  <a:pt x="26" y="124"/>
                </a:cubicBezTo>
                <a:lnTo>
                  <a:pt x="271" y="35"/>
                </a:lnTo>
                <a:cubicBezTo>
                  <a:pt x="281" y="31"/>
                  <a:pt x="285" y="21"/>
                  <a:pt x="283" y="13"/>
                </a:cubicBezTo>
                <a:cubicBezTo>
                  <a:pt x="280" y="5"/>
                  <a:pt x="273" y="0"/>
                  <a:pt x="26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7"/>
          <p:cNvSpPr/>
          <p:nvPr/>
        </p:nvSpPr>
        <p:spPr>
          <a:xfrm>
            <a:off x="2086945" y="2035011"/>
            <a:ext cx="59254" cy="25989"/>
          </a:xfrm>
          <a:custGeom>
            <a:avLst/>
            <a:gdLst/>
            <a:ahLst/>
            <a:cxnLst/>
            <a:rect l="l" t="t" r="r" b="b"/>
            <a:pathLst>
              <a:path w="285" h="125" extrusionOk="0">
                <a:moveTo>
                  <a:pt x="266" y="1"/>
                </a:moveTo>
                <a:cubicBezTo>
                  <a:pt x="264" y="1"/>
                  <a:pt x="261" y="1"/>
                  <a:pt x="259" y="2"/>
                </a:cubicBezTo>
                <a:lnTo>
                  <a:pt x="14" y="91"/>
                </a:lnTo>
                <a:cubicBezTo>
                  <a:pt x="4" y="95"/>
                  <a:pt x="0" y="105"/>
                  <a:pt x="2" y="115"/>
                </a:cubicBezTo>
                <a:cubicBezTo>
                  <a:pt x="6" y="121"/>
                  <a:pt x="12" y="125"/>
                  <a:pt x="20" y="125"/>
                </a:cubicBezTo>
                <a:lnTo>
                  <a:pt x="26" y="125"/>
                </a:lnTo>
                <a:lnTo>
                  <a:pt x="272" y="34"/>
                </a:lnTo>
                <a:cubicBezTo>
                  <a:pt x="280" y="32"/>
                  <a:pt x="284" y="22"/>
                  <a:pt x="282" y="12"/>
                </a:cubicBezTo>
                <a:cubicBezTo>
                  <a:pt x="279" y="5"/>
                  <a:pt x="273" y="1"/>
                  <a:pt x="26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1014123" y="247744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59" y="1"/>
                </a:moveTo>
                <a:cubicBezTo>
                  <a:pt x="257" y="1"/>
                  <a:pt x="254" y="1"/>
                  <a:pt x="251" y="3"/>
                </a:cubicBezTo>
                <a:lnTo>
                  <a:pt x="12" y="114"/>
                </a:lnTo>
                <a:cubicBezTo>
                  <a:pt x="4" y="118"/>
                  <a:pt x="0" y="128"/>
                  <a:pt x="4" y="138"/>
                </a:cubicBezTo>
                <a:cubicBezTo>
                  <a:pt x="8" y="143"/>
                  <a:pt x="14" y="147"/>
                  <a:pt x="20" y="147"/>
                </a:cubicBezTo>
                <a:cubicBezTo>
                  <a:pt x="22" y="147"/>
                  <a:pt x="26" y="145"/>
                  <a:pt x="28" y="145"/>
                </a:cubicBezTo>
                <a:lnTo>
                  <a:pt x="265" y="35"/>
                </a:lnTo>
                <a:cubicBezTo>
                  <a:pt x="275" y="31"/>
                  <a:pt x="279" y="19"/>
                  <a:pt x="275" y="11"/>
                </a:cubicBezTo>
                <a:cubicBezTo>
                  <a:pt x="272" y="5"/>
                  <a:pt x="266" y="1"/>
                  <a:pt x="25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>
            <a:off x="2068025" y="1985944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60" y="1"/>
                </a:moveTo>
                <a:cubicBezTo>
                  <a:pt x="257" y="1"/>
                  <a:pt x="254" y="2"/>
                  <a:pt x="251" y="4"/>
                </a:cubicBezTo>
                <a:lnTo>
                  <a:pt x="14" y="114"/>
                </a:lnTo>
                <a:cubicBezTo>
                  <a:pt x="4" y="118"/>
                  <a:pt x="0" y="128"/>
                  <a:pt x="6" y="136"/>
                </a:cubicBezTo>
                <a:cubicBezTo>
                  <a:pt x="8" y="144"/>
                  <a:pt x="14" y="148"/>
                  <a:pt x="22" y="148"/>
                </a:cubicBezTo>
                <a:cubicBezTo>
                  <a:pt x="24" y="148"/>
                  <a:pt x="26" y="146"/>
                  <a:pt x="28" y="146"/>
                </a:cubicBezTo>
                <a:lnTo>
                  <a:pt x="267" y="35"/>
                </a:lnTo>
                <a:cubicBezTo>
                  <a:pt x="275" y="29"/>
                  <a:pt x="279" y="19"/>
                  <a:pt x="275" y="11"/>
                </a:cubicBezTo>
                <a:cubicBezTo>
                  <a:pt x="272" y="5"/>
                  <a:pt x="267" y="1"/>
                  <a:pt x="26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1038656" y="2520478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1" y="134"/>
                </a:lnTo>
                <a:cubicBezTo>
                  <a:pt x="3" y="140"/>
                  <a:pt x="1" y="150"/>
                  <a:pt x="5" y="157"/>
                </a:cubicBezTo>
                <a:cubicBezTo>
                  <a:pt x="9" y="163"/>
                  <a:pt x="15" y="167"/>
                  <a:pt x="21" y="167"/>
                </a:cubicBezTo>
                <a:cubicBezTo>
                  <a:pt x="23" y="167"/>
                  <a:pt x="27" y="165"/>
                  <a:pt x="28" y="163"/>
                </a:cubicBezTo>
                <a:lnTo>
                  <a:pt x="257" y="33"/>
                </a:lnTo>
                <a:cubicBezTo>
                  <a:pt x="265" y="27"/>
                  <a:pt x="267" y="17"/>
                  <a:pt x="263" y="9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"/>
          <p:cNvSpPr/>
          <p:nvPr/>
        </p:nvSpPr>
        <p:spPr>
          <a:xfrm>
            <a:off x="2045778" y="1938749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3" y="134"/>
                </a:lnTo>
                <a:cubicBezTo>
                  <a:pt x="5" y="140"/>
                  <a:pt x="1" y="150"/>
                  <a:pt x="7" y="160"/>
                </a:cubicBezTo>
                <a:cubicBezTo>
                  <a:pt x="9" y="164"/>
                  <a:pt x="15" y="167"/>
                  <a:pt x="21" y="167"/>
                </a:cubicBezTo>
                <a:cubicBezTo>
                  <a:pt x="25" y="167"/>
                  <a:pt x="26" y="167"/>
                  <a:pt x="30" y="165"/>
                </a:cubicBezTo>
                <a:lnTo>
                  <a:pt x="257" y="33"/>
                </a:lnTo>
                <a:cubicBezTo>
                  <a:pt x="265" y="29"/>
                  <a:pt x="269" y="17"/>
                  <a:pt x="263" y="10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1067140" y="2561228"/>
            <a:ext cx="53017" cy="38879"/>
          </a:xfrm>
          <a:custGeom>
            <a:avLst/>
            <a:gdLst/>
            <a:ahLst/>
            <a:cxnLst/>
            <a:rect l="l" t="t" r="r" b="b"/>
            <a:pathLst>
              <a:path w="255" h="187" extrusionOk="0">
                <a:moveTo>
                  <a:pt x="236" y="0"/>
                </a:moveTo>
                <a:cubicBezTo>
                  <a:pt x="232" y="0"/>
                  <a:pt x="228" y="1"/>
                  <a:pt x="225" y="3"/>
                </a:cubicBezTo>
                <a:lnTo>
                  <a:pt x="10" y="155"/>
                </a:lnTo>
                <a:cubicBezTo>
                  <a:pt x="2" y="159"/>
                  <a:pt x="0" y="171"/>
                  <a:pt x="6" y="178"/>
                </a:cubicBezTo>
                <a:cubicBezTo>
                  <a:pt x="10" y="182"/>
                  <a:pt x="16" y="186"/>
                  <a:pt x="22" y="186"/>
                </a:cubicBezTo>
                <a:cubicBezTo>
                  <a:pt x="24" y="186"/>
                  <a:pt x="28" y="184"/>
                  <a:pt x="32" y="182"/>
                </a:cubicBezTo>
                <a:lnTo>
                  <a:pt x="247" y="32"/>
                </a:lnTo>
                <a:cubicBezTo>
                  <a:pt x="255" y="27"/>
                  <a:pt x="255" y="15"/>
                  <a:pt x="251" y="7"/>
                </a:cubicBezTo>
                <a:cubicBezTo>
                  <a:pt x="247" y="2"/>
                  <a:pt x="242" y="0"/>
                  <a:pt x="23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"/>
          <p:cNvSpPr/>
          <p:nvPr/>
        </p:nvSpPr>
        <p:spPr>
          <a:xfrm>
            <a:off x="2019997" y="1894048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35" y="0"/>
                </a:moveTo>
                <a:cubicBezTo>
                  <a:pt x="232" y="0"/>
                  <a:pt x="229" y="1"/>
                  <a:pt x="225" y="4"/>
                </a:cubicBezTo>
                <a:lnTo>
                  <a:pt x="10" y="154"/>
                </a:lnTo>
                <a:cubicBezTo>
                  <a:pt x="3" y="159"/>
                  <a:pt x="1" y="171"/>
                  <a:pt x="6" y="179"/>
                </a:cubicBezTo>
                <a:cubicBezTo>
                  <a:pt x="8" y="183"/>
                  <a:pt x="14" y="187"/>
                  <a:pt x="20" y="187"/>
                </a:cubicBezTo>
                <a:cubicBezTo>
                  <a:pt x="24" y="187"/>
                  <a:pt x="26" y="185"/>
                  <a:pt x="30" y="183"/>
                </a:cubicBezTo>
                <a:lnTo>
                  <a:pt x="245" y="33"/>
                </a:lnTo>
                <a:cubicBezTo>
                  <a:pt x="253" y="27"/>
                  <a:pt x="255" y="15"/>
                  <a:pt x="249" y="8"/>
                </a:cubicBezTo>
                <a:cubicBezTo>
                  <a:pt x="246" y="3"/>
                  <a:pt x="241" y="0"/>
                  <a:pt x="23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1099366" y="2599484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1"/>
                </a:moveTo>
                <a:cubicBezTo>
                  <a:pt x="217" y="1"/>
                  <a:pt x="213" y="2"/>
                  <a:pt x="210" y="4"/>
                </a:cubicBezTo>
                <a:lnTo>
                  <a:pt x="11" y="174"/>
                </a:lnTo>
                <a:cubicBezTo>
                  <a:pt x="3" y="180"/>
                  <a:pt x="1" y="192"/>
                  <a:pt x="9" y="198"/>
                </a:cubicBezTo>
                <a:cubicBezTo>
                  <a:pt x="11" y="202"/>
                  <a:pt x="17" y="204"/>
                  <a:pt x="21" y="204"/>
                </a:cubicBezTo>
                <a:cubicBezTo>
                  <a:pt x="25" y="204"/>
                  <a:pt x="29" y="204"/>
                  <a:pt x="32" y="200"/>
                </a:cubicBezTo>
                <a:lnTo>
                  <a:pt x="234" y="32"/>
                </a:lnTo>
                <a:cubicBezTo>
                  <a:pt x="242" y="26"/>
                  <a:pt x="242" y="14"/>
                  <a:pt x="236" y="8"/>
                </a:cubicBezTo>
                <a:cubicBezTo>
                  <a:pt x="232" y="4"/>
                  <a:pt x="226" y="1"/>
                  <a:pt x="2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1990474" y="185205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0"/>
                </a:moveTo>
                <a:cubicBezTo>
                  <a:pt x="217" y="0"/>
                  <a:pt x="213" y="2"/>
                  <a:pt x="210" y="4"/>
                </a:cubicBezTo>
                <a:lnTo>
                  <a:pt x="8" y="172"/>
                </a:lnTo>
                <a:cubicBezTo>
                  <a:pt x="2" y="180"/>
                  <a:pt x="0" y="190"/>
                  <a:pt x="6" y="198"/>
                </a:cubicBezTo>
                <a:cubicBezTo>
                  <a:pt x="10" y="202"/>
                  <a:pt x="16" y="204"/>
                  <a:pt x="20" y="204"/>
                </a:cubicBezTo>
                <a:cubicBezTo>
                  <a:pt x="24" y="204"/>
                  <a:pt x="28" y="202"/>
                  <a:pt x="32" y="200"/>
                </a:cubicBezTo>
                <a:lnTo>
                  <a:pt x="233" y="32"/>
                </a:lnTo>
                <a:cubicBezTo>
                  <a:pt x="239" y="26"/>
                  <a:pt x="241" y="14"/>
                  <a:pt x="235" y="6"/>
                </a:cubicBezTo>
                <a:cubicBezTo>
                  <a:pt x="231" y="2"/>
                  <a:pt x="226" y="0"/>
                  <a:pt x="2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1135543" y="2635244"/>
            <a:ext cx="46988" cy="46156"/>
          </a:xfrm>
          <a:custGeom>
            <a:avLst/>
            <a:gdLst/>
            <a:ahLst/>
            <a:cxnLst/>
            <a:rect l="l" t="t" r="r" b="b"/>
            <a:pathLst>
              <a:path w="226" h="222" extrusionOk="0">
                <a:moveTo>
                  <a:pt x="206" y="0"/>
                </a:moveTo>
                <a:cubicBezTo>
                  <a:pt x="201" y="0"/>
                  <a:pt x="197" y="2"/>
                  <a:pt x="194" y="6"/>
                </a:cubicBezTo>
                <a:lnTo>
                  <a:pt x="8" y="191"/>
                </a:lnTo>
                <a:cubicBezTo>
                  <a:pt x="1" y="197"/>
                  <a:pt x="1" y="209"/>
                  <a:pt x="8" y="215"/>
                </a:cubicBezTo>
                <a:cubicBezTo>
                  <a:pt x="10" y="219"/>
                  <a:pt x="16" y="221"/>
                  <a:pt x="20" y="221"/>
                </a:cubicBezTo>
                <a:cubicBezTo>
                  <a:pt x="24" y="221"/>
                  <a:pt x="28" y="219"/>
                  <a:pt x="32" y="215"/>
                </a:cubicBezTo>
                <a:lnTo>
                  <a:pt x="218" y="30"/>
                </a:lnTo>
                <a:cubicBezTo>
                  <a:pt x="225" y="24"/>
                  <a:pt x="225" y="12"/>
                  <a:pt x="218" y="6"/>
                </a:cubicBezTo>
                <a:cubicBezTo>
                  <a:pt x="215" y="2"/>
                  <a:pt x="210" y="0"/>
                  <a:pt x="20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7"/>
          <p:cNvSpPr/>
          <p:nvPr/>
        </p:nvSpPr>
        <p:spPr>
          <a:xfrm>
            <a:off x="1958040" y="1812964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205" y="0"/>
                </a:moveTo>
                <a:cubicBezTo>
                  <a:pt x="200" y="0"/>
                  <a:pt x="196" y="2"/>
                  <a:pt x="192" y="5"/>
                </a:cubicBezTo>
                <a:lnTo>
                  <a:pt x="7" y="190"/>
                </a:lnTo>
                <a:cubicBezTo>
                  <a:pt x="1" y="196"/>
                  <a:pt x="1" y="208"/>
                  <a:pt x="7" y="216"/>
                </a:cubicBezTo>
                <a:cubicBezTo>
                  <a:pt x="10" y="218"/>
                  <a:pt x="14" y="220"/>
                  <a:pt x="18" y="220"/>
                </a:cubicBezTo>
                <a:cubicBezTo>
                  <a:pt x="24" y="220"/>
                  <a:pt x="28" y="218"/>
                  <a:pt x="32" y="216"/>
                </a:cubicBezTo>
                <a:lnTo>
                  <a:pt x="218" y="31"/>
                </a:lnTo>
                <a:cubicBezTo>
                  <a:pt x="224" y="23"/>
                  <a:pt x="224" y="13"/>
                  <a:pt x="218" y="5"/>
                </a:cubicBezTo>
                <a:cubicBezTo>
                  <a:pt x="214" y="2"/>
                  <a:pt x="209" y="0"/>
                  <a:pt x="20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7"/>
          <p:cNvSpPr/>
          <p:nvPr/>
        </p:nvSpPr>
        <p:spPr>
          <a:xfrm>
            <a:off x="1174422" y="2667886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189" y="1"/>
                </a:moveTo>
                <a:cubicBezTo>
                  <a:pt x="184" y="1"/>
                  <a:pt x="180" y="3"/>
                  <a:pt x="177" y="7"/>
                </a:cubicBezTo>
                <a:lnTo>
                  <a:pt x="7" y="208"/>
                </a:lnTo>
                <a:cubicBezTo>
                  <a:pt x="1" y="214"/>
                  <a:pt x="3" y="226"/>
                  <a:pt x="9" y="232"/>
                </a:cubicBezTo>
                <a:cubicBezTo>
                  <a:pt x="13" y="236"/>
                  <a:pt x="17" y="236"/>
                  <a:pt x="21" y="236"/>
                </a:cubicBezTo>
                <a:cubicBezTo>
                  <a:pt x="27" y="236"/>
                  <a:pt x="31" y="234"/>
                  <a:pt x="34" y="230"/>
                </a:cubicBezTo>
                <a:lnTo>
                  <a:pt x="202" y="29"/>
                </a:lnTo>
                <a:cubicBezTo>
                  <a:pt x="208" y="23"/>
                  <a:pt x="208" y="11"/>
                  <a:pt x="200" y="5"/>
                </a:cubicBezTo>
                <a:cubicBezTo>
                  <a:pt x="197" y="2"/>
                  <a:pt x="192" y="1"/>
                  <a:pt x="18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7"/>
          <p:cNvSpPr/>
          <p:nvPr/>
        </p:nvSpPr>
        <p:spPr>
          <a:xfrm>
            <a:off x="1922279" y="1776996"/>
            <a:ext cx="43453" cy="49483"/>
          </a:xfrm>
          <a:custGeom>
            <a:avLst/>
            <a:gdLst/>
            <a:ahLst/>
            <a:cxnLst/>
            <a:rect l="l" t="t" r="r" b="b"/>
            <a:pathLst>
              <a:path w="209" h="238" extrusionOk="0">
                <a:moveTo>
                  <a:pt x="188" y="0"/>
                </a:moveTo>
                <a:cubicBezTo>
                  <a:pt x="183" y="0"/>
                  <a:pt x="178" y="2"/>
                  <a:pt x="175" y="6"/>
                </a:cubicBezTo>
                <a:lnTo>
                  <a:pt x="7" y="208"/>
                </a:lnTo>
                <a:cubicBezTo>
                  <a:pt x="1" y="215"/>
                  <a:pt x="1" y="225"/>
                  <a:pt x="9" y="231"/>
                </a:cubicBezTo>
                <a:cubicBezTo>
                  <a:pt x="13" y="235"/>
                  <a:pt x="17" y="237"/>
                  <a:pt x="21" y="237"/>
                </a:cubicBezTo>
                <a:cubicBezTo>
                  <a:pt x="25" y="237"/>
                  <a:pt x="31" y="233"/>
                  <a:pt x="32" y="229"/>
                </a:cubicBezTo>
                <a:lnTo>
                  <a:pt x="202" y="28"/>
                </a:lnTo>
                <a:cubicBezTo>
                  <a:pt x="208" y="22"/>
                  <a:pt x="206" y="10"/>
                  <a:pt x="200" y="4"/>
                </a:cubicBezTo>
                <a:cubicBezTo>
                  <a:pt x="197" y="2"/>
                  <a:pt x="192" y="0"/>
                  <a:pt x="18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>
            <a:off x="1216836" y="2697201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170" y="1"/>
                </a:moveTo>
                <a:cubicBezTo>
                  <a:pt x="165" y="1"/>
                  <a:pt x="160" y="3"/>
                  <a:pt x="156" y="8"/>
                </a:cubicBezTo>
                <a:lnTo>
                  <a:pt x="6" y="223"/>
                </a:lnTo>
                <a:cubicBezTo>
                  <a:pt x="0" y="231"/>
                  <a:pt x="2" y="243"/>
                  <a:pt x="10" y="247"/>
                </a:cubicBezTo>
                <a:cubicBezTo>
                  <a:pt x="12" y="251"/>
                  <a:pt x="16" y="251"/>
                  <a:pt x="20" y="251"/>
                </a:cubicBezTo>
                <a:cubicBezTo>
                  <a:pt x="26" y="251"/>
                  <a:pt x="30" y="249"/>
                  <a:pt x="34" y="243"/>
                </a:cubicBezTo>
                <a:lnTo>
                  <a:pt x="184" y="28"/>
                </a:lnTo>
                <a:cubicBezTo>
                  <a:pt x="190" y="20"/>
                  <a:pt x="188" y="10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"/>
          <p:cNvSpPr/>
          <p:nvPr/>
        </p:nvSpPr>
        <p:spPr>
          <a:xfrm>
            <a:off x="1883816" y="1744562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170" y="1"/>
                </a:moveTo>
                <a:cubicBezTo>
                  <a:pt x="165" y="1"/>
                  <a:pt x="160" y="4"/>
                  <a:pt x="156" y="8"/>
                </a:cubicBezTo>
                <a:lnTo>
                  <a:pt x="6" y="223"/>
                </a:lnTo>
                <a:cubicBezTo>
                  <a:pt x="0" y="231"/>
                  <a:pt x="2" y="241"/>
                  <a:pt x="10" y="247"/>
                </a:cubicBezTo>
                <a:cubicBezTo>
                  <a:pt x="14" y="249"/>
                  <a:pt x="16" y="251"/>
                  <a:pt x="20" y="251"/>
                </a:cubicBezTo>
                <a:cubicBezTo>
                  <a:pt x="26" y="251"/>
                  <a:pt x="32" y="247"/>
                  <a:pt x="34" y="243"/>
                </a:cubicBezTo>
                <a:lnTo>
                  <a:pt x="186" y="28"/>
                </a:lnTo>
                <a:cubicBezTo>
                  <a:pt x="190" y="20"/>
                  <a:pt x="188" y="8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7"/>
          <p:cNvSpPr/>
          <p:nvPr/>
        </p:nvSpPr>
        <p:spPr>
          <a:xfrm>
            <a:off x="1261537" y="2723397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151" y="0"/>
                </a:moveTo>
                <a:cubicBezTo>
                  <a:pt x="145" y="0"/>
                  <a:pt x="139" y="3"/>
                  <a:pt x="136" y="8"/>
                </a:cubicBezTo>
                <a:lnTo>
                  <a:pt x="4" y="235"/>
                </a:lnTo>
                <a:cubicBezTo>
                  <a:pt x="0" y="245"/>
                  <a:pt x="2" y="255"/>
                  <a:pt x="12" y="261"/>
                </a:cubicBezTo>
                <a:cubicBezTo>
                  <a:pt x="14" y="261"/>
                  <a:pt x="18" y="263"/>
                  <a:pt x="20" y="263"/>
                </a:cubicBezTo>
                <a:cubicBezTo>
                  <a:pt x="26" y="263"/>
                  <a:pt x="32" y="259"/>
                  <a:pt x="36" y="253"/>
                </a:cubicBezTo>
                <a:lnTo>
                  <a:pt x="166" y="26"/>
                </a:lnTo>
                <a:cubicBezTo>
                  <a:pt x="172" y="18"/>
                  <a:pt x="168" y="8"/>
                  <a:pt x="160" y="2"/>
                </a:cubicBezTo>
                <a:cubicBezTo>
                  <a:pt x="157" y="1"/>
                  <a:pt x="154" y="0"/>
                  <a:pt x="15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7"/>
          <p:cNvSpPr/>
          <p:nvPr/>
        </p:nvSpPr>
        <p:spPr>
          <a:xfrm>
            <a:off x="1843273" y="1716078"/>
            <a:ext cx="35345" cy="54472"/>
          </a:xfrm>
          <a:custGeom>
            <a:avLst/>
            <a:gdLst/>
            <a:ahLst/>
            <a:cxnLst/>
            <a:rect l="l" t="t" r="r" b="b"/>
            <a:pathLst>
              <a:path w="170" h="262" extrusionOk="0">
                <a:moveTo>
                  <a:pt x="150" y="0"/>
                </a:moveTo>
                <a:cubicBezTo>
                  <a:pt x="144" y="0"/>
                  <a:pt x="139" y="4"/>
                  <a:pt x="136" y="9"/>
                </a:cubicBezTo>
                <a:lnTo>
                  <a:pt x="4" y="236"/>
                </a:lnTo>
                <a:cubicBezTo>
                  <a:pt x="0" y="244"/>
                  <a:pt x="2" y="256"/>
                  <a:pt x="10" y="260"/>
                </a:cubicBezTo>
                <a:cubicBezTo>
                  <a:pt x="14" y="262"/>
                  <a:pt x="16" y="262"/>
                  <a:pt x="20" y="262"/>
                </a:cubicBezTo>
                <a:cubicBezTo>
                  <a:pt x="26" y="262"/>
                  <a:pt x="32" y="260"/>
                  <a:pt x="34" y="254"/>
                </a:cubicBezTo>
                <a:lnTo>
                  <a:pt x="166" y="27"/>
                </a:lnTo>
                <a:cubicBezTo>
                  <a:pt x="170" y="19"/>
                  <a:pt x="168" y="7"/>
                  <a:pt x="160" y="3"/>
                </a:cubicBezTo>
                <a:cubicBezTo>
                  <a:pt x="157" y="1"/>
                  <a:pt x="153" y="0"/>
                  <a:pt x="15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7"/>
          <p:cNvSpPr/>
          <p:nvPr/>
        </p:nvSpPr>
        <p:spPr>
          <a:xfrm>
            <a:off x="1308733" y="2745644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0" y="0"/>
                </a:moveTo>
                <a:cubicBezTo>
                  <a:pt x="124" y="0"/>
                  <a:pt x="117" y="4"/>
                  <a:pt x="115" y="10"/>
                </a:cubicBezTo>
                <a:lnTo>
                  <a:pt x="4" y="248"/>
                </a:lnTo>
                <a:cubicBezTo>
                  <a:pt x="0" y="256"/>
                  <a:pt x="4" y="266"/>
                  <a:pt x="12" y="272"/>
                </a:cubicBezTo>
                <a:lnTo>
                  <a:pt x="20" y="272"/>
                </a:lnTo>
                <a:cubicBezTo>
                  <a:pt x="26" y="272"/>
                  <a:pt x="32" y="270"/>
                  <a:pt x="36" y="262"/>
                </a:cubicBezTo>
                <a:lnTo>
                  <a:pt x="146" y="25"/>
                </a:lnTo>
                <a:cubicBezTo>
                  <a:pt x="150" y="16"/>
                  <a:pt x="146" y="6"/>
                  <a:pt x="138" y="2"/>
                </a:cubicBezTo>
                <a:cubicBezTo>
                  <a:pt x="136" y="1"/>
                  <a:pt x="133" y="0"/>
                  <a:pt x="13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/>
          <p:nvPr/>
        </p:nvSpPr>
        <p:spPr>
          <a:xfrm>
            <a:off x="1800027" y="1691753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2" y="0"/>
                </a:moveTo>
                <a:cubicBezTo>
                  <a:pt x="125" y="0"/>
                  <a:pt x="118" y="4"/>
                  <a:pt x="115" y="10"/>
                </a:cubicBezTo>
                <a:lnTo>
                  <a:pt x="5" y="247"/>
                </a:lnTo>
                <a:cubicBezTo>
                  <a:pt x="1" y="256"/>
                  <a:pt x="5" y="266"/>
                  <a:pt x="13" y="270"/>
                </a:cubicBezTo>
                <a:cubicBezTo>
                  <a:pt x="17" y="272"/>
                  <a:pt x="19" y="272"/>
                  <a:pt x="21" y="272"/>
                </a:cubicBezTo>
                <a:cubicBezTo>
                  <a:pt x="27" y="272"/>
                  <a:pt x="34" y="268"/>
                  <a:pt x="36" y="262"/>
                </a:cubicBezTo>
                <a:lnTo>
                  <a:pt x="147" y="24"/>
                </a:lnTo>
                <a:cubicBezTo>
                  <a:pt x="151" y="16"/>
                  <a:pt x="147" y="6"/>
                  <a:pt x="139" y="2"/>
                </a:cubicBezTo>
                <a:cubicBezTo>
                  <a:pt x="137" y="1"/>
                  <a:pt x="135" y="0"/>
                  <a:pt x="13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7"/>
          <p:cNvSpPr/>
          <p:nvPr/>
        </p:nvSpPr>
        <p:spPr>
          <a:xfrm>
            <a:off x="1357800" y="2764148"/>
            <a:ext cx="27028" cy="58631"/>
          </a:xfrm>
          <a:custGeom>
            <a:avLst/>
            <a:gdLst/>
            <a:ahLst/>
            <a:cxnLst/>
            <a:rect l="l" t="t" r="r" b="b"/>
            <a:pathLst>
              <a:path w="130" h="282" extrusionOk="0">
                <a:moveTo>
                  <a:pt x="110" y="0"/>
                </a:moveTo>
                <a:cubicBezTo>
                  <a:pt x="103" y="0"/>
                  <a:pt x="95" y="5"/>
                  <a:pt x="94" y="11"/>
                </a:cubicBezTo>
                <a:lnTo>
                  <a:pt x="3" y="258"/>
                </a:lnTo>
                <a:cubicBezTo>
                  <a:pt x="1" y="268"/>
                  <a:pt x="5" y="278"/>
                  <a:pt x="15" y="282"/>
                </a:cubicBezTo>
                <a:lnTo>
                  <a:pt x="21" y="282"/>
                </a:lnTo>
                <a:cubicBezTo>
                  <a:pt x="27" y="282"/>
                  <a:pt x="34" y="278"/>
                  <a:pt x="36" y="270"/>
                </a:cubicBezTo>
                <a:lnTo>
                  <a:pt x="125" y="23"/>
                </a:lnTo>
                <a:cubicBezTo>
                  <a:pt x="129" y="15"/>
                  <a:pt x="125" y="6"/>
                  <a:pt x="115" y="2"/>
                </a:cubicBezTo>
                <a:cubicBezTo>
                  <a:pt x="114" y="1"/>
                  <a:pt x="112" y="0"/>
                  <a:pt x="11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>
            <a:off x="1755326" y="1671170"/>
            <a:ext cx="27444" cy="58839"/>
          </a:xfrm>
          <a:custGeom>
            <a:avLst/>
            <a:gdLst/>
            <a:ahLst/>
            <a:cxnLst/>
            <a:rect l="l" t="t" r="r" b="b"/>
            <a:pathLst>
              <a:path w="132" h="283" extrusionOk="0">
                <a:moveTo>
                  <a:pt x="111" y="1"/>
                </a:moveTo>
                <a:cubicBezTo>
                  <a:pt x="103" y="1"/>
                  <a:pt x="97" y="6"/>
                  <a:pt x="94" y="12"/>
                </a:cubicBezTo>
                <a:lnTo>
                  <a:pt x="5" y="259"/>
                </a:lnTo>
                <a:cubicBezTo>
                  <a:pt x="1" y="269"/>
                  <a:pt x="7" y="278"/>
                  <a:pt x="15" y="280"/>
                </a:cubicBezTo>
                <a:cubicBezTo>
                  <a:pt x="17" y="282"/>
                  <a:pt x="19" y="282"/>
                  <a:pt x="21" y="282"/>
                </a:cubicBezTo>
                <a:cubicBezTo>
                  <a:pt x="28" y="282"/>
                  <a:pt x="34" y="278"/>
                  <a:pt x="38" y="271"/>
                </a:cubicBezTo>
                <a:lnTo>
                  <a:pt x="127" y="24"/>
                </a:lnTo>
                <a:cubicBezTo>
                  <a:pt x="131" y="16"/>
                  <a:pt x="125" y="6"/>
                  <a:pt x="117" y="2"/>
                </a:cubicBezTo>
                <a:cubicBezTo>
                  <a:pt x="115" y="1"/>
                  <a:pt x="113" y="1"/>
                  <a:pt x="11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>
            <a:off x="1408323" y="2778701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89" y="0"/>
                </a:moveTo>
                <a:cubicBezTo>
                  <a:pt x="81" y="0"/>
                  <a:pt x="73" y="6"/>
                  <a:pt x="72" y="13"/>
                </a:cubicBezTo>
                <a:lnTo>
                  <a:pt x="5" y="267"/>
                </a:lnTo>
                <a:cubicBezTo>
                  <a:pt x="1" y="277"/>
                  <a:pt x="7" y="285"/>
                  <a:pt x="16" y="289"/>
                </a:cubicBezTo>
                <a:lnTo>
                  <a:pt x="20" y="289"/>
                </a:lnTo>
                <a:cubicBezTo>
                  <a:pt x="28" y="289"/>
                  <a:pt x="36" y="283"/>
                  <a:pt x="38" y="275"/>
                </a:cubicBezTo>
                <a:lnTo>
                  <a:pt x="105" y="22"/>
                </a:lnTo>
                <a:cubicBezTo>
                  <a:pt x="107" y="13"/>
                  <a:pt x="103" y="3"/>
                  <a:pt x="93" y="1"/>
                </a:cubicBezTo>
                <a:cubicBezTo>
                  <a:pt x="92" y="0"/>
                  <a:pt x="91" y="0"/>
                  <a:pt x="8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>
            <a:off x="1709378" y="1655369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87" y="0"/>
                </a:moveTo>
                <a:cubicBezTo>
                  <a:pt x="80" y="0"/>
                  <a:pt x="73" y="5"/>
                  <a:pt x="72" y="13"/>
                </a:cubicBezTo>
                <a:lnTo>
                  <a:pt x="3" y="266"/>
                </a:lnTo>
                <a:cubicBezTo>
                  <a:pt x="1" y="276"/>
                  <a:pt x="7" y="285"/>
                  <a:pt x="17" y="287"/>
                </a:cubicBezTo>
                <a:lnTo>
                  <a:pt x="21" y="287"/>
                </a:lnTo>
                <a:cubicBezTo>
                  <a:pt x="29" y="287"/>
                  <a:pt x="34" y="283"/>
                  <a:pt x="36" y="276"/>
                </a:cubicBezTo>
                <a:lnTo>
                  <a:pt x="105" y="23"/>
                </a:lnTo>
                <a:cubicBezTo>
                  <a:pt x="107" y="13"/>
                  <a:pt x="102" y="3"/>
                  <a:pt x="94" y="1"/>
                </a:cubicBezTo>
                <a:cubicBezTo>
                  <a:pt x="92" y="0"/>
                  <a:pt x="89" y="0"/>
                  <a:pt x="8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460508" y="2789305"/>
            <a:ext cx="17464" cy="60918"/>
          </a:xfrm>
          <a:custGeom>
            <a:avLst/>
            <a:gdLst/>
            <a:ahLst/>
            <a:cxnLst/>
            <a:rect l="l" t="t" r="r" b="b"/>
            <a:pathLst>
              <a:path w="84" h="293" extrusionOk="0">
                <a:moveTo>
                  <a:pt x="64" y="1"/>
                </a:moveTo>
                <a:cubicBezTo>
                  <a:pt x="55" y="1"/>
                  <a:pt x="49" y="6"/>
                  <a:pt x="48" y="15"/>
                </a:cubicBezTo>
                <a:lnTo>
                  <a:pt x="2" y="273"/>
                </a:lnTo>
                <a:cubicBezTo>
                  <a:pt x="0" y="281"/>
                  <a:pt x="6" y="291"/>
                  <a:pt x="16" y="293"/>
                </a:cubicBezTo>
                <a:lnTo>
                  <a:pt x="18" y="293"/>
                </a:lnTo>
                <a:cubicBezTo>
                  <a:pt x="28" y="293"/>
                  <a:pt x="34" y="287"/>
                  <a:pt x="36" y="279"/>
                </a:cubicBezTo>
                <a:lnTo>
                  <a:pt x="81" y="21"/>
                </a:lnTo>
                <a:cubicBezTo>
                  <a:pt x="83" y="11"/>
                  <a:pt x="77" y="1"/>
                  <a:pt x="67" y="1"/>
                </a:cubicBezTo>
                <a:cubicBezTo>
                  <a:pt x="66" y="1"/>
                  <a:pt x="65" y="1"/>
                  <a:pt x="64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>
            <a:off x="1662182" y="1643934"/>
            <a:ext cx="17464" cy="61126"/>
          </a:xfrm>
          <a:custGeom>
            <a:avLst/>
            <a:gdLst/>
            <a:ahLst/>
            <a:cxnLst/>
            <a:rect l="l" t="t" r="r" b="b"/>
            <a:pathLst>
              <a:path w="84" h="294" extrusionOk="0">
                <a:moveTo>
                  <a:pt x="65" y="1"/>
                </a:moveTo>
                <a:cubicBezTo>
                  <a:pt x="58" y="1"/>
                  <a:pt x="50" y="6"/>
                  <a:pt x="48" y="15"/>
                </a:cubicBezTo>
                <a:lnTo>
                  <a:pt x="3" y="273"/>
                </a:lnTo>
                <a:cubicBezTo>
                  <a:pt x="1" y="281"/>
                  <a:pt x="7" y="291"/>
                  <a:pt x="17" y="293"/>
                </a:cubicBezTo>
                <a:lnTo>
                  <a:pt x="21" y="293"/>
                </a:lnTo>
                <a:cubicBezTo>
                  <a:pt x="29" y="293"/>
                  <a:pt x="36" y="287"/>
                  <a:pt x="36" y="279"/>
                </a:cubicBezTo>
                <a:lnTo>
                  <a:pt x="84" y="21"/>
                </a:lnTo>
                <a:cubicBezTo>
                  <a:pt x="84" y="11"/>
                  <a:pt x="78" y="1"/>
                  <a:pt x="68" y="1"/>
                </a:cubicBezTo>
                <a:cubicBezTo>
                  <a:pt x="67" y="1"/>
                  <a:pt x="66" y="1"/>
                  <a:pt x="6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>
            <a:off x="1513318" y="2795542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40" y="0"/>
                </a:moveTo>
                <a:cubicBezTo>
                  <a:pt x="32" y="0"/>
                  <a:pt x="24" y="8"/>
                  <a:pt x="24" y="16"/>
                </a:cubicBezTo>
                <a:lnTo>
                  <a:pt x="1" y="277"/>
                </a:lnTo>
                <a:cubicBezTo>
                  <a:pt x="1" y="287"/>
                  <a:pt x="7" y="295"/>
                  <a:pt x="17" y="297"/>
                </a:cubicBezTo>
                <a:lnTo>
                  <a:pt x="18" y="297"/>
                </a:lnTo>
                <a:cubicBezTo>
                  <a:pt x="26" y="297"/>
                  <a:pt x="34" y="289"/>
                  <a:pt x="36" y="281"/>
                </a:cubicBezTo>
                <a:lnTo>
                  <a:pt x="58" y="18"/>
                </a:lnTo>
                <a:cubicBezTo>
                  <a:pt x="60" y="10"/>
                  <a:pt x="5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1614778" y="1637073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39" y="0"/>
                </a:moveTo>
                <a:cubicBezTo>
                  <a:pt x="30" y="0"/>
                  <a:pt x="24" y="7"/>
                  <a:pt x="24" y="16"/>
                </a:cubicBezTo>
                <a:lnTo>
                  <a:pt x="0" y="277"/>
                </a:lnTo>
                <a:cubicBezTo>
                  <a:pt x="0" y="287"/>
                  <a:pt x="6" y="294"/>
                  <a:pt x="16" y="296"/>
                </a:cubicBezTo>
                <a:lnTo>
                  <a:pt x="18" y="296"/>
                </a:lnTo>
                <a:cubicBezTo>
                  <a:pt x="26" y="296"/>
                  <a:pt x="34" y="289"/>
                  <a:pt x="36" y="281"/>
                </a:cubicBezTo>
                <a:lnTo>
                  <a:pt x="57" y="18"/>
                </a:lnTo>
                <a:cubicBezTo>
                  <a:pt x="59" y="8"/>
                  <a:pt x="51" y="1"/>
                  <a:pt x="42" y="1"/>
                </a:cubicBezTo>
                <a:cubicBezTo>
                  <a:pt x="41" y="0"/>
                  <a:pt x="39" y="0"/>
                  <a:pt x="3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1570078" y="2247078"/>
            <a:ext cx="208" cy="20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1875" cap="rnd" cmpd="sng">
            <a:solidFill>
              <a:srgbClr val="ED1C24"/>
            </a:solidFill>
            <a:prstDash val="solid"/>
            <a:miter lim="19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1401461" y="1868891"/>
            <a:ext cx="685271" cy="552001"/>
          </a:xfrm>
          <a:custGeom>
            <a:avLst/>
            <a:gdLst/>
            <a:ahLst/>
            <a:cxnLst/>
            <a:rect l="l" t="t" r="r" b="b"/>
            <a:pathLst>
              <a:path w="3296" h="2655" extrusionOk="0">
                <a:moveTo>
                  <a:pt x="811" y="0"/>
                </a:moveTo>
                <a:cubicBezTo>
                  <a:pt x="754" y="0"/>
                  <a:pt x="706" y="48"/>
                  <a:pt x="706" y="105"/>
                </a:cubicBezTo>
                <a:lnTo>
                  <a:pt x="706" y="1439"/>
                </a:lnTo>
                <a:cubicBezTo>
                  <a:pt x="558" y="1478"/>
                  <a:pt x="446" y="1604"/>
                  <a:pt x="420" y="1758"/>
                </a:cubicBezTo>
                <a:lnTo>
                  <a:pt x="61" y="1758"/>
                </a:lnTo>
                <a:cubicBezTo>
                  <a:pt x="28" y="1758"/>
                  <a:pt x="0" y="1786"/>
                  <a:pt x="0" y="1820"/>
                </a:cubicBezTo>
                <a:cubicBezTo>
                  <a:pt x="0" y="1853"/>
                  <a:pt x="28" y="1881"/>
                  <a:pt x="61" y="1881"/>
                </a:cubicBezTo>
                <a:lnTo>
                  <a:pt x="420" y="1881"/>
                </a:lnTo>
                <a:cubicBezTo>
                  <a:pt x="446" y="2035"/>
                  <a:pt x="558" y="2159"/>
                  <a:pt x="706" y="2200"/>
                </a:cubicBezTo>
                <a:lnTo>
                  <a:pt x="706" y="2550"/>
                </a:lnTo>
                <a:cubicBezTo>
                  <a:pt x="706" y="2607"/>
                  <a:pt x="754" y="2654"/>
                  <a:pt x="811" y="2654"/>
                </a:cubicBezTo>
                <a:cubicBezTo>
                  <a:pt x="868" y="2654"/>
                  <a:pt x="916" y="2607"/>
                  <a:pt x="916" y="2550"/>
                </a:cubicBezTo>
                <a:lnTo>
                  <a:pt x="916" y="2200"/>
                </a:lnTo>
                <a:cubicBezTo>
                  <a:pt x="1064" y="2159"/>
                  <a:pt x="1176" y="2035"/>
                  <a:pt x="1202" y="1881"/>
                </a:cubicBezTo>
                <a:lnTo>
                  <a:pt x="3234" y="1881"/>
                </a:lnTo>
                <a:cubicBezTo>
                  <a:pt x="3268" y="1881"/>
                  <a:pt x="3295" y="1853"/>
                  <a:pt x="3295" y="1820"/>
                </a:cubicBezTo>
                <a:cubicBezTo>
                  <a:pt x="3295" y="1786"/>
                  <a:pt x="3268" y="1758"/>
                  <a:pt x="3234" y="1758"/>
                </a:cubicBezTo>
                <a:lnTo>
                  <a:pt x="1202" y="1758"/>
                </a:lnTo>
                <a:cubicBezTo>
                  <a:pt x="1176" y="1604"/>
                  <a:pt x="1064" y="1478"/>
                  <a:pt x="916" y="1439"/>
                </a:cubicBezTo>
                <a:lnTo>
                  <a:pt x="916" y="105"/>
                </a:lnTo>
                <a:cubicBezTo>
                  <a:pt x="916" y="48"/>
                  <a:pt x="868" y="0"/>
                  <a:pt x="81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1518723" y="2199259"/>
            <a:ext cx="102708" cy="95847"/>
          </a:xfrm>
          <a:custGeom>
            <a:avLst/>
            <a:gdLst/>
            <a:ahLst/>
            <a:cxnLst/>
            <a:rect l="l" t="t" r="r" b="b"/>
            <a:pathLst>
              <a:path w="494" h="461" extrusionOk="0">
                <a:moveTo>
                  <a:pt x="248" y="1"/>
                </a:moveTo>
                <a:cubicBezTo>
                  <a:pt x="138" y="1"/>
                  <a:pt x="40" y="81"/>
                  <a:pt x="22" y="193"/>
                </a:cubicBezTo>
                <a:cubicBezTo>
                  <a:pt x="0" y="319"/>
                  <a:pt x="85" y="436"/>
                  <a:pt x="212" y="457"/>
                </a:cubicBezTo>
                <a:cubicBezTo>
                  <a:pt x="224" y="459"/>
                  <a:pt x="236" y="460"/>
                  <a:pt x="248" y="460"/>
                </a:cubicBezTo>
                <a:cubicBezTo>
                  <a:pt x="358" y="460"/>
                  <a:pt x="456" y="380"/>
                  <a:pt x="474" y="268"/>
                </a:cubicBezTo>
                <a:cubicBezTo>
                  <a:pt x="494" y="142"/>
                  <a:pt x="409" y="23"/>
                  <a:pt x="285" y="4"/>
                </a:cubicBezTo>
                <a:cubicBezTo>
                  <a:pt x="272" y="2"/>
                  <a:pt x="260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Picture 84" descr="Arrow&#10;&#10;Description automatically generated with medium confidence">
            <a:extLst>
              <a:ext uri="{FF2B5EF4-FFF2-40B4-BE49-F238E27FC236}">
                <a16:creationId xmlns:a16="http://schemas.microsoft.com/office/drawing/2014/main" id="{B97B2DEC-9C56-DD59-3271-FBFD28C457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47" y="1612900"/>
            <a:ext cx="2897505" cy="1917700"/>
          </a:xfrm>
          <a:prstGeom prst="rect">
            <a:avLst/>
          </a:prstGeom>
        </p:spPr>
      </p:pic>
      <p:pic>
        <p:nvPicPr>
          <p:cNvPr id="86" name="Picture 85" descr="Diagram&#10;&#10;Description automatically generated">
            <a:extLst>
              <a:ext uri="{FF2B5EF4-FFF2-40B4-BE49-F238E27FC236}">
                <a16:creationId xmlns:a16="http://schemas.microsoft.com/office/drawing/2014/main" id="{6D027D37-4C54-525C-4749-5FFE6E941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57" y="1394942"/>
            <a:ext cx="291973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7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1834253" y="1420335"/>
            <a:ext cx="1454123" cy="1453915"/>
          </a:xfrm>
          <a:custGeom>
            <a:avLst/>
            <a:gdLst/>
            <a:ahLst/>
            <a:cxnLst/>
            <a:rect l="l" t="t" r="r" b="b"/>
            <a:pathLst>
              <a:path w="6994" h="6993" extrusionOk="0">
                <a:moveTo>
                  <a:pt x="3497" y="0"/>
                </a:moveTo>
                <a:cubicBezTo>
                  <a:pt x="1565" y="0"/>
                  <a:pt x="1" y="1565"/>
                  <a:pt x="1" y="3497"/>
                </a:cubicBezTo>
                <a:cubicBezTo>
                  <a:pt x="1" y="5426"/>
                  <a:pt x="1565" y="6993"/>
                  <a:pt x="3497" y="6993"/>
                </a:cubicBezTo>
                <a:cubicBezTo>
                  <a:pt x="5429" y="6993"/>
                  <a:pt x="6993" y="5426"/>
                  <a:pt x="6993" y="3497"/>
                </a:cubicBezTo>
                <a:cubicBezTo>
                  <a:pt x="6993" y="1565"/>
                  <a:pt x="5429" y="0"/>
                  <a:pt x="349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1855252" y="1503707"/>
            <a:ext cx="1412125" cy="1286755"/>
          </a:xfrm>
          <a:custGeom>
            <a:avLst/>
            <a:gdLst/>
            <a:ahLst/>
            <a:cxnLst/>
            <a:rect l="l" t="t" r="r" b="b"/>
            <a:pathLst>
              <a:path w="6792" h="6189" extrusionOk="0">
                <a:moveTo>
                  <a:pt x="3395" y="0"/>
                </a:moveTo>
                <a:cubicBezTo>
                  <a:pt x="2603" y="0"/>
                  <a:pt x="1812" y="303"/>
                  <a:pt x="1208" y="907"/>
                </a:cubicBezTo>
                <a:cubicBezTo>
                  <a:pt x="0" y="2115"/>
                  <a:pt x="0" y="4074"/>
                  <a:pt x="1208" y="5282"/>
                </a:cubicBezTo>
                <a:cubicBezTo>
                  <a:pt x="1812" y="5886"/>
                  <a:pt x="2603" y="6189"/>
                  <a:pt x="3395" y="6189"/>
                </a:cubicBezTo>
                <a:cubicBezTo>
                  <a:pt x="4187" y="6189"/>
                  <a:pt x="4979" y="5886"/>
                  <a:pt x="5584" y="5282"/>
                </a:cubicBezTo>
                <a:cubicBezTo>
                  <a:pt x="6792" y="4074"/>
                  <a:pt x="6792" y="2115"/>
                  <a:pt x="5584" y="907"/>
                </a:cubicBezTo>
                <a:cubicBezTo>
                  <a:pt x="4979" y="303"/>
                  <a:pt x="4187" y="0"/>
                  <a:pt x="3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2105178" y="1690185"/>
            <a:ext cx="912300" cy="913800"/>
          </a:xfrm>
          <a:prstGeom prst="pie">
            <a:avLst>
              <a:gd name="adj1" fmla="val 16184064"/>
              <a:gd name="adj2" fmla="val 215951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Piezas Complicadas</a:t>
            </a:r>
            <a:endParaRPr dirty="0"/>
          </a:p>
        </p:txBody>
      </p:sp>
      <p:sp>
        <p:nvSpPr>
          <p:cNvPr id="233" name="Google Shape;233;p17"/>
          <p:cNvSpPr txBox="1"/>
          <p:nvPr/>
        </p:nvSpPr>
        <p:spPr>
          <a:xfrm>
            <a:off x="1413329" y="2935992"/>
            <a:ext cx="229597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38_Escapement Wheel</a:t>
            </a:r>
            <a:endParaRPr sz="1900" dirty="0">
              <a:solidFill>
                <a:schemeClr val="accent1">
                  <a:lumMod val="5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03961" y="3350770"/>
            <a:ext cx="3725525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Limita velocidad de giro (Movimiento pendular)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Modelado manual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Modelado de un diente (círculos) +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Pattern</a:t>
            </a: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Feature</a:t>
            </a:r>
            <a:endParaRPr lang="es-MX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2555913" y="1532606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8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8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7"/>
          <p:cNvSpPr/>
          <p:nvPr/>
        </p:nvSpPr>
        <p:spPr>
          <a:xfrm>
            <a:off x="2555913" y="2677561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6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6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2504143" y="1536764"/>
            <a:ext cx="12475" cy="62165"/>
          </a:xfrm>
          <a:custGeom>
            <a:avLst/>
            <a:gdLst/>
            <a:ahLst/>
            <a:cxnLst/>
            <a:rect l="l" t="t" r="r" b="b"/>
            <a:pathLst>
              <a:path w="60" h="299" extrusionOk="0">
                <a:moveTo>
                  <a:pt x="19" y="1"/>
                </a:moveTo>
                <a:cubicBezTo>
                  <a:pt x="9" y="3"/>
                  <a:pt x="1" y="10"/>
                  <a:pt x="3" y="20"/>
                </a:cubicBezTo>
                <a:lnTo>
                  <a:pt x="24" y="281"/>
                </a:lnTo>
                <a:cubicBezTo>
                  <a:pt x="26" y="291"/>
                  <a:pt x="34" y="298"/>
                  <a:pt x="42" y="298"/>
                </a:cubicBezTo>
                <a:cubicBezTo>
                  <a:pt x="44" y="298"/>
                  <a:pt x="44" y="298"/>
                  <a:pt x="44" y="296"/>
                </a:cubicBezTo>
                <a:cubicBezTo>
                  <a:pt x="54" y="296"/>
                  <a:pt x="60" y="289"/>
                  <a:pt x="60" y="279"/>
                </a:cubicBezTo>
                <a:lnTo>
                  <a:pt x="36" y="16"/>
                </a:lnTo>
                <a:cubicBezTo>
                  <a:pt x="36" y="8"/>
                  <a:pt x="28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2606019" y="2695649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19" y="0"/>
                </a:moveTo>
                <a:cubicBezTo>
                  <a:pt x="18" y="0"/>
                  <a:pt x="17" y="0"/>
                  <a:pt x="16" y="1"/>
                </a:cubicBezTo>
                <a:cubicBezTo>
                  <a:pt x="6" y="1"/>
                  <a:pt x="0" y="8"/>
                  <a:pt x="0" y="18"/>
                </a:cubicBezTo>
                <a:lnTo>
                  <a:pt x="24" y="281"/>
                </a:lnTo>
                <a:cubicBezTo>
                  <a:pt x="24" y="289"/>
                  <a:pt x="32" y="297"/>
                  <a:pt x="40" y="297"/>
                </a:cubicBezTo>
                <a:lnTo>
                  <a:pt x="42" y="297"/>
                </a:lnTo>
                <a:cubicBezTo>
                  <a:pt x="51" y="295"/>
                  <a:pt x="59" y="287"/>
                  <a:pt x="57" y="277"/>
                </a:cubicBezTo>
                <a:lnTo>
                  <a:pt x="36" y="16"/>
                </a:lnTo>
                <a:cubicBezTo>
                  <a:pt x="34" y="8"/>
                  <a:pt x="27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2451749" y="1543833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6" y="0"/>
                </a:moveTo>
                <a:cubicBezTo>
                  <a:pt x="6" y="2"/>
                  <a:pt x="0" y="12"/>
                  <a:pt x="2" y="22"/>
                </a:cubicBezTo>
                <a:lnTo>
                  <a:pt x="48" y="280"/>
                </a:lnTo>
                <a:cubicBezTo>
                  <a:pt x="48" y="288"/>
                  <a:pt x="55" y="294"/>
                  <a:pt x="63" y="294"/>
                </a:cubicBezTo>
                <a:lnTo>
                  <a:pt x="67" y="294"/>
                </a:lnTo>
                <a:cubicBezTo>
                  <a:pt x="77" y="292"/>
                  <a:pt x="83" y="282"/>
                  <a:pt x="81" y="272"/>
                </a:cubicBezTo>
                <a:lnTo>
                  <a:pt x="36" y="16"/>
                </a:lnTo>
                <a:cubicBezTo>
                  <a:pt x="34" y="6"/>
                  <a:pt x="26" y="0"/>
                  <a:pt x="1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2653423" y="2688996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7" y="1"/>
                </a:moveTo>
                <a:cubicBezTo>
                  <a:pt x="7" y="3"/>
                  <a:pt x="1" y="13"/>
                  <a:pt x="3" y="23"/>
                </a:cubicBezTo>
                <a:lnTo>
                  <a:pt x="48" y="281"/>
                </a:lnTo>
                <a:cubicBezTo>
                  <a:pt x="50" y="289"/>
                  <a:pt x="58" y="295"/>
                  <a:pt x="66" y="295"/>
                </a:cubicBezTo>
                <a:lnTo>
                  <a:pt x="68" y="295"/>
                </a:lnTo>
                <a:cubicBezTo>
                  <a:pt x="78" y="293"/>
                  <a:pt x="84" y="283"/>
                  <a:pt x="82" y="273"/>
                </a:cubicBezTo>
                <a:lnTo>
                  <a:pt x="36" y="17"/>
                </a:lnTo>
                <a:cubicBezTo>
                  <a:pt x="35" y="7"/>
                  <a:pt x="27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2399564" y="1555476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22" y="0"/>
                </a:moveTo>
                <a:cubicBezTo>
                  <a:pt x="21" y="0"/>
                  <a:pt x="19" y="0"/>
                  <a:pt x="16" y="1"/>
                </a:cubicBezTo>
                <a:cubicBezTo>
                  <a:pt x="7" y="3"/>
                  <a:pt x="1" y="13"/>
                  <a:pt x="5" y="21"/>
                </a:cubicBezTo>
                <a:lnTo>
                  <a:pt x="72" y="276"/>
                </a:lnTo>
                <a:cubicBezTo>
                  <a:pt x="74" y="283"/>
                  <a:pt x="82" y="287"/>
                  <a:pt x="87" y="287"/>
                </a:cubicBezTo>
                <a:lnTo>
                  <a:pt x="93" y="287"/>
                </a:lnTo>
                <a:cubicBezTo>
                  <a:pt x="103" y="285"/>
                  <a:pt x="107" y="276"/>
                  <a:pt x="105" y="266"/>
                </a:cubicBezTo>
                <a:lnTo>
                  <a:pt x="38" y="13"/>
                </a:lnTo>
                <a:cubicBezTo>
                  <a:pt x="35" y="5"/>
                  <a:pt x="29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2700619" y="2678808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20" y="0"/>
                </a:moveTo>
                <a:cubicBezTo>
                  <a:pt x="19" y="0"/>
                  <a:pt x="18" y="0"/>
                  <a:pt x="17" y="1"/>
                </a:cubicBezTo>
                <a:cubicBezTo>
                  <a:pt x="7" y="3"/>
                  <a:pt x="1" y="13"/>
                  <a:pt x="3" y="22"/>
                </a:cubicBezTo>
                <a:lnTo>
                  <a:pt x="72" y="275"/>
                </a:lnTo>
                <a:cubicBezTo>
                  <a:pt x="74" y="283"/>
                  <a:pt x="80" y="289"/>
                  <a:pt x="88" y="289"/>
                </a:cubicBezTo>
                <a:lnTo>
                  <a:pt x="94" y="289"/>
                </a:lnTo>
                <a:cubicBezTo>
                  <a:pt x="102" y="285"/>
                  <a:pt x="107" y="275"/>
                  <a:pt x="105" y="267"/>
                </a:cubicBezTo>
                <a:lnTo>
                  <a:pt x="36" y="13"/>
                </a:lnTo>
                <a:cubicBezTo>
                  <a:pt x="35" y="6"/>
                  <a:pt x="27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2349041" y="1571277"/>
            <a:ext cx="27028" cy="58839"/>
          </a:xfrm>
          <a:custGeom>
            <a:avLst/>
            <a:gdLst/>
            <a:ahLst/>
            <a:cxnLst/>
            <a:rect l="l" t="t" r="r" b="b"/>
            <a:pathLst>
              <a:path w="130" h="283" extrusionOk="0">
                <a:moveTo>
                  <a:pt x="20" y="1"/>
                </a:moveTo>
                <a:cubicBezTo>
                  <a:pt x="18" y="1"/>
                  <a:pt x="15" y="1"/>
                  <a:pt x="13" y="2"/>
                </a:cubicBezTo>
                <a:cubicBezTo>
                  <a:pt x="5" y="6"/>
                  <a:pt x="1" y="16"/>
                  <a:pt x="3" y="24"/>
                </a:cubicBezTo>
                <a:lnTo>
                  <a:pt x="94" y="271"/>
                </a:lnTo>
                <a:cubicBezTo>
                  <a:pt x="96" y="278"/>
                  <a:pt x="102" y="282"/>
                  <a:pt x="109" y="282"/>
                </a:cubicBezTo>
                <a:cubicBezTo>
                  <a:pt x="111" y="282"/>
                  <a:pt x="113" y="282"/>
                  <a:pt x="115" y="280"/>
                </a:cubicBezTo>
                <a:cubicBezTo>
                  <a:pt x="125" y="277"/>
                  <a:pt x="129" y="267"/>
                  <a:pt x="125" y="259"/>
                </a:cubicBezTo>
                <a:lnTo>
                  <a:pt x="36" y="12"/>
                </a:lnTo>
                <a:cubicBezTo>
                  <a:pt x="34" y="5"/>
                  <a:pt x="27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2746567" y="2664255"/>
            <a:ext cx="27444" cy="58631"/>
          </a:xfrm>
          <a:custGeom>
            <a:avLst/>
            <a:gdLst/>
            <a:ahLst/>
            <a:cxnLst/>
            <a:rect l="l" t="t" r="r" b="b"/>
            <a:pathLst>
              <a:path w="132" h="282" extrusionOk="0">
                <a:moveTo>
                  <a:pt x="21" y="0"/>
                </a:moveTo>
                <a:cubicBezTo>
                  <a:pt x="19" y="0"/>
                  <a:pt x="17" y="1"/>
                  <a:pt x="15" y="2"/>
                </a:cubicBezTo>
                <a:cubicBezTo>
                  <a:pt x="7" y="6"/>
                  <a:pt x="1" y="15"/>
                  <a:pt x="5" y="23"/>
                </a:cubicBezTo>
                <a:lnTo>
                  <a:pt x="94" y="270"/>
                </a:lnTo>
                <a:cubicBezTo>
                  <a:pt x="98" y="278"/>
                  <a:pt x="103" y="282"/>
                  <a:pt x="111" y="282"/>
                </a:cubicBezTo>
                <a:cubicBezTo>
                  <a:pt x="113" y="282"/>
                  <a:pt x="115" y="282"/>
                  <a:pt x="117" y="280"/>
                </a:cubicBezTo>
                <a:cubicBezTo>
                  <a:pt x="125" y="278"/>
                  <a:pt x="131" y="268"/>
                  <a:pt x="127" y="258"/>
                </a:cubicBezTo>
                <a:lnTo>
                  <a:pt x="36" y="11"/>
                </a:lnTo>
                <a:cubicBezTo>
                  <a:pt x="35" y="5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2299974" y="1591652"/>
            <a:ext cx="31394" cy="56967"/>
          </a:xfrm>
          <a:custGeom>
            <a:avLst/>
            <a:gdLst/>
            <a:ahLst/>
            <a:cxnLst/>
            <a:rect l="l" t="t" r="r" b="b"/>
            <a:pathLst>
              <a:path w="151" h="274" extrusionOk="0">
                <a:moveTo>
                  <a:pt x="21" y="0"/>
                </a:moveTo>
                <a:cubicBezTo>
                  <a:pt x="18" y="0"/>
                  <a:pt x="15" y="1"/>
                  <a:pt x="12" y="3"/>
                </a:cubicBezTo>
                <a:cubicBezTo>
                  <a:pt x="4" y="7"/>
                  <a:pt x="0" y="17"/>
                  <a:pt x="4" y="25"/>
                </a:cubicBezTo>
                <a:lnTo>
                  <a:pt x="115" y="263"/>
                </a:lnTo>
                <a:cubicBezTo>
                  <a:pt x="117" y="269"/>
                  <a:pt x="124" y="273"/>
                  <a:pt x="130" y="273"/>
                </a:cubicBezTo>
                <a:cubicBezTo>
                  <a:pt x="132" y="273"/>
                  <a:pt x="136" y="273"/>
                  <a:pt x="138" y="271"/>
                </a:cubicBezTo>
                <a:cubicBezTo>
                  <a:pt x="146" y="267"/>
                  <a:pt x="150" y="257"/>
                  <a:pt x="146" y="248"/>
                </a:cubicBezTo>
                <a:lnTo>
                  <a:pt x="36" y="11"/>
                </a:lnTo>
                <a:cubicBezTo>
                  <a:pt x="33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2791268" y="2645751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21" y="0"/>
                </a:moveTo>
                <a:cubicBezTo>
                  <a:pt x="18" y="0"/>
                  <a:pt x="15" y="1"/>
                  <a:pt x="13" y="2"/>
                </a:cubicBezTo>
                <a:cubicBezTo>
                  <a:pt x="5" y="6"/>
                  <a:pt x="1" y="16"/>
                  <a:pt x="5" y="25"/>
                </a:cubicBezTo>
                <a:lnTo>
                  <a:pt x="115" y="262"/>
                </a:lnTo>
                <a:cubicBezTo>
                  <a:pt x="119" y="270"/>
                  <a:pt x="125" y="272"/>
                  <a:pt x="131" y="272"/>
                </a:cubicBezTo>
                <a:lnTo>
                  <a:pt x="139" y="272"/>
                </a:lnTo>
                <a:cubicBezTo>
                  <a:pt x="147" y="266"/>
                  <a:pt x="151" y="256"/>
                  <a:pt x="147" y="248"/>
                </a:cubicBezTo>
                <a:lnTo>
                  <a:pt x="36" y="10"/>
                </a:lnTo>
                <a:cubicBezTo>
                  <a:pt x="34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2252778" y="1616185"/>
            <a:ext cx="35761" cy="54472"/>
          </a:xfrm>
          <a:custGeom>
            <a:avLst/>
            <a:gdLst/>
            <a:ahLst/>
            <a:cxnLst/>
            <a:rect l="l" t="t" r="r" b="b"/>
            <a:pathLst>
              <a:path w="172" h="262" extrusionOk="0">
                <a:moveTo>
                  <a:pt x="20" y="0"/>
                </a:moveTo>
                <a:cubicBezTo>
                  <a:pt x="18" y="0"/>
                  <a:pt x="15" y="1"/>
                  <a:pt x="12" y="3"/>
                </a:cubicBezTo>
                <a:cubicBezTo>
                  <a:pt x="2" y="7"/>
                  <a:pt x="0" y="19"/>
                  <a:pt x="4" y="27"/>
                </a:cubicBezTo>
                <a:lnTo>
                  <a:pt x="136" y="254"/>
                </a:lnTo>
                <a:cubicBezTo>
                  <a:pt x="140" y="260"/>
                  <a:pt x="144" y="262"/>
                  <a:pt x="152" y="262"/>
                </a:cubicBezTo>
                <a:cubicBezTo>
                  <a:pt x="154" y="262"/>
                  <a:pt x="158" y="262"/>
                  <a:pt x="160" y="260"/>
                </a:cubicBezTo>
                <a:cubicBezTo>
                  <a:pt x="168" y="256"/>
                  <a:pt x="172" y="244"/>
                  <a:pt x="166" y="236"/>
                </a:cubicBezTo>
                <a:lnTo>
                  <a:pt x="36" y="9"/>
                </a:lnTo>
                <a:cubicBezTo>
                  <a:pt x="32" y="4"/>
                  <a:pt x="26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2834098" y="2623504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21" y="0"/>
                </a:moveTo>
                <a:cubicBezTo>
                  <a:pt x="18" y="0"/>
                  <a:pt x="15" y="1"/>
                  <a:pt x="12" y="2"/>
                </a:cubicBezTo>
                <a:cubicBezTo>
                  <a:pt x="4" y="8"/>
                  <a:pt x="0" y="18"/>
                  <a:pt x="6" y="26"/>
                </a:cubicBezTo>
                <a:lnTo>
                  <a:pt x="136" y="253"/>
                </a:lnTo>
                <a:cubicBezTo>
                  <a:pt x="140" y="259"/>
                  <a:pt x="146" y="263"/>
                  <a:pt x="152" y="263"/>
                </a:cubicBezTo>
                <a:cubicBezTo>
                  <a:pt x="156" y="263"/>
                  <a:pt x="158" y="261"/>
                  <a:pt x="162" y="261"/>
                </a:cubicBezTo>
                <a:cubicBezTo>
                  <a:pt x="170" y="255"/>
                  <a:pt x="172" y="245"/>
                  <a:pt x="168" y="235"/>
                </a:cubicBezTo>
                <a:lnTo>
                  <a:pt x="36" y="8"/>
                </a:lnTo>
                <a:cubicBezTo>
                  <a:pt x="33" y="3"/>
                  <a:pt x="27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2208077" y="1644669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0"/>
                  <a:pt x="6" y="28"/>
                </a:cubicBezTo>
                <a:lnTo>
                  <a:pt x="156" y="243"/>
                </a:lnTo>
                <a:cubicBezTo>
                  <a:pt x="160" y="247"/>
                  <a:pt x="164" y="251"/>
                  <a:pt x="170" y="251"/>
                </a:cubicBezTo>
                <a:cubicBezTo>
                  <a:pt x="174" y="251"/>
                  <a:pt x="178" y="249"/>
                  <a:pt x="180" y="247"/>
                </a:cubicBezTo>
                <a:cubicBezTo>
                  <a:pt x="188" y="241"/>
                  <a:pt x="190" y="231"/>
                  <a:pt x="184" y="223"/>
                </a:cubicBezTo>
                <a:lnTo>
                  <a:pt x="34" y="8"/>
                </a:lnTo>
                <a:cubicBezTo>
                  <a:pt x="30" y="4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2875057" y="2597308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2"/>
                  <a:pt x="6" y="30"/>
                </a:cubicBezTo>
                <a:lnTo>
                  <a:pt x="156" y="243"/>
                </a:lnTo>
                <a:cubicBezTo>
                  <a:pt x="160" y="249"/>
                  <a:pt x="166" y="251"/>
                  <a:pt x="170" y="251"/>
                </a:cubicBezTo>
                <a:cubicBezTo>
                  <a:pt x="174" y="251"/>
                  <a:pt x="178" y="251"/>
                  <a:pt x="180" y="249"/>
                </a:cubicBezTo>
                <a:cubicBezTo>
                  <a:pt x="188" y="243"/>
                  <a:pt x="190" y="231"/>
                  <a:pt x="186" y="223"/>
                </a:cubicBezTo>
                <a:lnTo>
                  <a:pt x="34" y="8"/>
                </a:lnTo>
                <a:cubicBezTo>
                  <a:pt x="30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2165663" y="1677103"/>
            <a:ext cx="43869" cy="49483"/>
          </a:xfrm>
          <a:custGeom>
            <a:avLst/>
            <a:gdLst/>
            <a:ahLst/>
            <a:cxnLst/>
            <a:rect l="l" t="t" r="r" b="b"/>
            <a:pathLst>
              <a:path w="211" h="238" extrusionOk="0">
                <a:moveTo>
                  <a:pt x="22" y="0"/>
                </a:moveTo>
                <a:cubicBezTo>
                  <a:pt x="18" y="0"/>
                  <a:pt x="14" y="2"/>
                  <a:pt x="11" y="4"/>
                </a:cubicBezTo>
                <a:cubicBezTo>
                  <a:pt x="3" y="10"/>
                  <a:pt x="1" y="22"/>
                  <a:pt x="9" y="30"/>
                </a:cubicBezTo>
                <a:lnTo>
                  <a:pt x="177" y="229"/>
                </a:lnTo>
                <a:cubicBezTo>
                  <a:pt x="181" y="233"/>
                  <a:pt x="184" y="237"/>
                  <a:pt x="190" y="237"/>
                </a:cubicBezTo>
                <a:cubicBezTo>
                  <a:pt x="194" y="237"/>
                  <a:pt x="198" y="235"/>
                  <a:pt x="200" y="233"/>
                </a:cubicBezTo>
                <a:cubicBezTo>
                  <a:pt x="208" y="225"/>
                  <a:pt x="210" y="215"/>
                  <a:pt x="204" y="208"/>
                </a:cubicBezTo>
                <a:lnTo>
                  <a:pt x="34" y="6"/>
                </a:lnTo>
                <a:cubicBezTo>
                  <a:pt x="31" y="2"/>
                  <a:pt x="26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2913520" y="2567993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20" y="1"/>
                </a:moveTo>
                <a:cubicBezTo>
                  <a:pt x="17" y="1"/>
                  <a:pt x="12" y="2"/>
                  <a:pt x="9" y="5"/>
                </a:cubicBezTo>
                <a:cubicBezTo>
                  <a:pt x="1" y="11"/>
                  <a:pt x="1" y="23"/>
                  <a:pt x="7" y="29"/>
                </a:cubicBezTo>
                <a:lnTo>
                  <a:pt x="175" y="230"/>
                </a:lnTo>
                <a:cubicBezTo>
                  <a:pt x="179" y="234"/>
                  <a:pt x="182" y="236"/>
                  <a:pt x="188" y="236"/>
                </a:cubicBezTo>
                <a:cubicBezTo>
                  <a:pt x="192" y="236"/>
                  <a:pt x="196" y="236"/>
                  <a:pt x="200" y="232"/>
                </a:cubicBezTo>
                <a:cubicBezTo>
                  <a:pt x="206" y="226"/>
                  <a:pt x="208" y="214"/>
                  <a:pt x="202" y="208"/>
                </a:cubicBezTo>
                <a:lnTo>
                  <a:pt x="32" y="7"/>
                </a:lnTo>
                <a:cubicBezTo>
                  <a:pt x="29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2126784" y="1713071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19" y="0"/>
                </a:moveTo>
                <a:cubicBezTo>
                  <a:pt x="15" y="0"/>
                  <a:pt x="10" y="2"/>
                  <a:pt x="6" y="5"/>
                </a:cubicBezTo>
                <a:cubicBezTo>
                  <a:pt x="1" y="11"/>
                  <a:pt x="1" y="23"/>
                  <a:pt x="6" y="31"/>
                </a:cubicBezTo>
                <a:lnTo>
                  <a:pt x="192" y="216"/>
                </a:lnTo>
                <a:cubicBezTo>
                  <a:pt x="196" y="218"/>
                  <a:pt x="200" y="220"/>
                  <a:pt x="206" y="220"/>
                </a:cubicBezTo>
                <a:cubicBezTo>
                  <a:pt x="210" y="220"/>
                  <a:pt x="214" y="218"/>
                  <a:pt x="218" y="216"/>
                </a:cubicBezTo>
                <a:cubicBezTo>
                  <a:pt x="223" y="208"/>
                  <a:pt x="223" y="198"/>
                  <a:pt x="218" y="190"/>
                </a:cubicBezTo>
                <a:lnTo>
                  <a:pt x="32" y="5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2949281" y="2535351"/>
            <a:ext cx="46572" cy="46156"/>
          </a:xfrm>
          <a:custGeom>
            <a:avLst/>
            <a:gdLst/>
            <a:ahLst/>
            <a:cxnLst/>
            <a:rect l="l" t="t" r="r" b="b"/>
            <a:pathLst>
              <a:path w="224" h="222" extrusionOk="0">
                <a:moveTo>
                  <a:pt x="19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2"/>
                  <a:pt x="1" y="24"/>
                  <a:pt x="7" y="30"/>
                </a:cubicBezTo>
                <a:lnTo>
                  <a:pt x="192" y="215"/>
                </a:lnTo>
                <a:cubicBezTo>
                  <a:pt x="196" y="219"/>
                  <a:pt x="200" y="221"/>
                  <a:pt x="204" y="221"/>
                </a:cubicBezTo>
                <a:cubicBezTo>
                  <a:pt x="210" y="221"/>
                  <a:pt x="214" y="219"/>
                  <a:pt x="218" y="215"/>
                </a:cubicBezTo>
                <a:cubicBezTo>
                  <a:pt x="224" y="209"/>
                  <a:pt x="224" y="197"/>
                  <a:pt x="218" y="191"/>
                </a:cubicBezTo>
                <a:lnTo>
                  <a:pt x="32" y="6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2090607" y="1752158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0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4"/>
                  <a:pt x="3" y="24"/>
                  <a:pt x="9" y="32"/>
                </a:cubicBezTo>
                <a:lnTo>
                  <a:pt x="210" y="200"/>
                </a:lnTo>
                <a:cubicBezTo>
                  <a:pt x="214" y="202"/>
                  <a:pt x="218" y="204"/>
                  <a:pt x="222" y="204"/>
                </a:cubicBezTo>
                <a:cubicBezTo>
                  <a:pt x="228" y="204"/>
                  <a:pt x="232" y="202"/>
                  <a:pt x="236" y="198"/>
                </a:cubicBezTo>
                <a:cubicBezTo>
                  <a:pt x="242" y="190"/>
                  <a:pt x="240" y="178"/>
                  <a:pt x="234" y="172"/>
                </a:cubicBezTo>
                <a:lnTo>
                  <a:pt x="32" y="4"/>
                </a:lnTo>
                <a:cubicBezTo>
                  <a:pt x="29" y="2"/>
                  <a:pt x="24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2981715" y="249959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1" y="1"/>
                </a:moveTo>
                <a:cubicBezTo>
                  <a:pt x="15" y="1"/>
                  <a:pt x="10" y="3"/>
                  <a:pt x="6" y="6"/>
                </a:cubicBezTo>
                <a:cubicBezTo>
                  <a:pt x="0" y="14"/>
                  <a:pt x="2" y="26"/>
                  <a:pt x="8" y="32"/>
                </a:cubicBezTo>
                <a:lnTo>
                  <a:pt x="210" y="200"/>
                </a:lnTo>
                <a:cubicBezTo>
                  <a:pt x="214" y="204"/>
                  <a:pt x="218" y="204"/>
                  <a:pt x="221" y="204"/>
                </a:cubicBezTo>
                <a:cubicBezTo>
                  <a:pt x="225" y="204"/>
                  <a:pt x="231" y="202"/>
                  <a:pt x="235" y="198"/>
                </a:cubicBezTo>
                <a:cubicBezTo>
                  <a:pt x="241" y="190"/>
                  <a:pt x="239" y="180"/>
                  <a:pt x="233" y="174"/>
                </a:cubicBezTo>
                <a:lnTo>
                  <a:pt x="32" y="4"/>
                </a:lnTo>
                <a:cubicBezTo>
                  <a:pt x="29" y="2"/>
                  <a:pt x="25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2058381" y="1794155"/>
            <a:ext cx="53017" cy="39087"/>
          </a:xfrm>
          <a:custGeom>
            <a:avLst/>
            <a:gdLst/>
            <a:ahLst/>
            <a:cxnLst/>
            <a:rect l="l" t="t" r="r" b="b"/>
            <a:pathLst>
              <a:path w="255" h="188" extrusionOk="0">
                <a:moveTo>
                  <a:pt x="21" y="0"/>
                </a:moveTo>
                <a:cubicBezTo>
                  <a:pt x="15" y="0"/>
                  <a:pt x="10" y="3"/>
                  <a:pt x="6" y="8"/>
                </a:cubicBezTo>
                <a:cubicBezTo>
                  <a:pt x="0" y="15"/>
                  <a:pt x="2" y="27"/>
                  <a:pt x="10" y="33"/>
                </a:cubicBezTo>
                <a:lnTo>
                  <a:pt x="225" y="183"/>
                </a:lnTo>
                <a:cubicBezTo>
                  <a:pt x="229" y="185"/>
                  <a:pt x="233" y="187"/>
                  <a:pt x="235" y="187"/>
                </a:cubicBezTo>
                <a:cubicBezTo>
                  <a:pt x="241" y="187"/>
                  <a:pt x="247" y="183"/>
                  <a:pt x="251" y="179"/>
                </a:cubicBezTo>
                <a:cubicBezTo>
                  <a:pt x="255" y="171"/>
                  <a:pt x="253" y="159"/>
                  <a:pt x="245" y="154"/>
                </a:cubicBezTo>
                <a:lnTo>
                  <a:pt x="32" y="4"/>
                </a:lnTo>
                <a:cubicBezTo>
                  <a:pt x="28" y="1"/>
                  <a:pt x="25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3011238" y="2461127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0" y="0"/>
                </a:moveTo>
                <a:cubicBezTo>
                  <a:pt x="14" y="0"/>
                  <a:pt x="9" y="3"/>
                  <a:pt x="6" y="8"/>
                </a:cubicBezTo>
                <a:cubicBezTo>
                  <a:pt x="1" y="16"/>
                  <a:pt x="3" y="28"/>
                  <a:pt x="10" y="33"/>
                </a:cubicBezTo>
                <a:lnTo>
                  <a:pt x="225" y="183"/>
                </a:lnTo>
                <a:cubicBezTo>
                  <a:pt x="227" y="185"/>
                  <a:pt x="231" y="187"/>
                  <a:pt x="235" y="187"/>
                </a:cubicBezTo>
                <a:cubicBezTo>
                  <a:pt x="239" y="187"/>
                  <a:pt x="245" y="183"/>
                  <a:pt x="249" y="179"/>
                </a:cubicBezTo>
                <a:cubicBezTo>
                  <a:pt x="255" y="172"/>
                  <a:pt x="253" y="160"/>
                  <a:pt x="245" y="156"/>
                </a:cubicBezTo>
                <a:lnTo>
                  <a:pt x="30" y="4"/>
                </a:lnTo>
                <a:cubicBezTo>
                  <a:pt x="27" y="2"/>
                  <a:pt x="23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2029897" y="1838856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0" y="1"/>
                </a:moveTo>
                <a:cubicBezTo>
                  <a:pt x="14" y="1"/>
                  <a:pt x="9" y="4"/>
                  <a:pt x="5" y="10"/>
                </a:cubicBezTo>
                <a:cubicBezTo>
                  <a:pt x="1" y="17"/>
                  <a:pt x="3" y="29"/>
                  <a:pt x="13" y="33"/>
                </a:cubicBezTo>
                <a:lnTo>
                  <a:pt x="240" y="165"/>
                </a:lnTo>
                <a:cubicBezTo>
                  <a:pt x="242" y="167"/>
                  <a:pt x="246" y="167"/>
                  <a:pt x="247" y="167"/>
                </a:cubicBezTo>
                <a:cubicBezTo>
                  <a:pt x="253" y="167"/>
                  <a:pt x="259" y="164"/>
                  <a:pt x="263" y="160"/>
                </a:cubicBezTo>
                <a:cubicBezTo>
                  <a:pt x="267" y="150"/>
                  <a:pt x="265" y="140"/>
                  <a:pt x="257" y="134"/>
                </a:cubicBezTo>
                <a:lnTo>
                  <a:pt x="28" y="4"/>
                </a:lnTo>
                <a:cubicBezTo>
                  <a:pt x="26" y="2"/>
                  <a:pt x="23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3037019" y="2420585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1" y="1"/>
                </a:moveTo>
                <a:cubicBezTo>
                  <a:pt x="15" y="1"/>
                  <a:pt x="9" y="4"/>
                  <a:pt x="7" y="9"/>
                </a:cubicBezTo>
                <a:cubicBezTo>
                  <a:pt x="1" y="17"/>
                  <a:pt x="5" y="27"/>
                  <a:pt x="13" y="33"/>
                </a:cubicBezTo>
                <a:lnTo>
                  <a:pt x="240" y="163"/>
                </a:lnTo>
                <a:cubicBezTo>
                  <a:pt x="242" y="165"/>
                  <a:pt x="245" y="167"/>
                  <a:pt x="247" y="167"/>
                </a:cubicBezTo>
                <a:cubicBezTo>
                  <a:pt x="253" y="167"/>
                  <a:pt x="259" y="163"/>
                  <a:pt x="263" y="157"/>
                </a:cubicBezTo>
                <a:cubicBezTo>
                  <a:pt x="269" y="150"/>
                  <a:pt x="265" y="140"/>
                  <a:pt x="257" y="134"/>
                </a:cubicBezTo>
                <a:lnTo>
                  <a:pt x="30" y="4"/>
                </a:lnTo>
                <a:cubicBezTo>
                  <a:pt x="27" y="2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2005364" y="188605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19" y="1"/>
                </a:moveTo>
                <a:cubicBezTo>
                  <a:pt x="13" y="1"/>
                  <a:pt x="7" y="5"/>
                  <a:pt x="4" y="11"/>
                </a:cubicBezTo>
                <a:cubicBezTo>
                  <a:pt x="0" y="19"/>
                  <a:pt x="4" y="29"/>
                  <a:pt x="12" y="35"/>
                </a:cubicBezTo>
                <a:lnTo>
                  <a:pt x="251" y="146"/>
                </a:lnTo>
                <a:cubicBezTo>
                  <a:pt x="253" y="146"/>
                  <a:pt x="255" y="148"/>
                  <a:pt x="259" y="148"/>
                </a:cubicBezTo>
                <a:cubicBezTo>
                  <a:pt x="265" y="148"/>
                  <a:pt x="271" y="144"/>
                  <a:pt x="273" y="136"/>
                </a:cubicBezTo>
                <a:cubicBezTo>
                  <a:pt x="279" y="128"/>
                  <a:pt x="275" y="118"/>
                  <a:pt x="265" y="114"/>
                </a:cubicBezTo>
                <a:lnTo>
                  <a:pt x="28" y="4"/>
                </a:lnTo>
                <a:cubicBezTo>
                  <a:pt x="25" y="2"/>
                  <a:pt x="22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3059266" y="2377756"/>
            <a:ext cx="58007" cy="30563"/>
          </a:xfrm>
          <a:custGeom>
            <a:avLst/>
            <a:gdLst/>
            <a:ahLst/>
            <a:cxnLst/>
            <a:rect l="l" t="t" r="r" b="b"/>
            <a:pathLst>
              <a:path w="279" h="147" extrusionOk="0">
                <a:moveTo>
                  <a:pt x="21" y="1"/>
                </a:moveTo>
                <a:cubicBezTo>
                  <a:pt x="15" y="1"/>
                  <a:pt x="9" y="4"/>
                  <a:pt x="6" y="10"/>
                </a:cubicBezTo>
                <a:cubicBezTo>
                  <a:pt x="0" y="18"/>
                  <a:pt x="4" y="30"/>
                  <a:pt x="14" y="34"/>
                </a:cubicBezTo>
                <a:lnTo>
                  <a:pt x="251" y="144"/>
                </a:lnTo>
                <a:cubicBezTo>
                  <a:pt x="255" y="144"/>
                  <a:pt x="257" y="146"/>
                  <a:pt x="259" y="146"/>
                </a:cubicBezTo>
                <a:cubicBezTo>
                  <a:pt x="265" y="146"/>
                  <a:pt x="273" y="142"/>
                  <a:pt x="275" y="137"/>
                </a:cubicBezTo>
                <a:cubicBezTo>
                  <a:pt x="279" y="127"/>
                  <a:pt x="275" y="117"/>
                  <a:pt x="267" y="113"/>
                </a:cubicBezTo>
                <a:lnTo>
                  <a:pt x="28" y="2"/>
                </a:lnTo>
                <a:cubicBezTo>
                  <a:pt x="26" y="1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1985196" y="1935118"/>
            <a:ext cx="59670" cy="25989"/>
          </a:xfrm>
          <a:custGeom>
            <a:avLst/>
            <a:gdLst/>
            <a:ahLst/>
            <a:cxnLst/>
            <a:rect l="l" t="t" r="r" b="b"/>
            <a:pathLst>
              <a:path w="287" h="125" extrusionOk="0">
                <a:moveTo>
                  <a:pt x="19" y="1"/>
                </a:moveTo>
                <a:cubicBezTo>
                  <a:pt x="12" y="1"/>
                  <a:pt x="6" y="5"/>
                  <a:pt x="3" y="12"/>
                </a:cubicBezTo>
                <a:cubicBezTo>
                  <a:pt x="1" y="22"/>
                  <a:pt x="5" y="32"/>
                  <a:pt x="15" y="34"/>
                </a:cubicBezTo>
                <a:lnTo>
                  <a:pt x="259" y="125"/>
                </a:lnTo>
                <a:lnTo>
                  <a:pt x="265" y="125"/>
                </a:lnTo>
                <a:cubicBezTo>
                  <a:pt x="273" y="125"/>
                  <a:pt x="281" y="121"/>
                  <a:pt x="283" y="115"/>
                </a:cubicBezTo>
                <a:cubicBezTo>
                  <a:pt x="287" y="105"/>
                  <a:pt x="281" y="95"/>
                  <a:pt x="273" y="91"/>
                </a:cubicBezTo>
                <a:lnTo>
                  <a:pt x="26" y="2"/>
                </a:lnTo>
                <a:cubicBezTo>
                  <a:pt x="24" y="1"/>
                  <a:pt x="21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3078186" y="2332848"/>
            <a:ext cx="59670" cy="26197"/>
          </a:xfrm>
          <a:custGeom>
            <a:avLst/>
            <a:gdLst/>
            <a:ahLst/>
            <a:cxnLst/>
            <a:rect l="l" t="t" r="r" b="b"/>
            <a:pathLst>
              <a:path w="287" h="126" extrusionOk="0">
                <a:moveTo>
                  <a:pt x="21" y="1"/>
                </a:moveTo>
                <a:cubicBezTo>
                  <a:pt x="13" y="1"/>
                  <a:pt x="5" y="5"/>
                  <a:pt x="2" y="13"/>
                </a:cubicBezTo>
                <a:cubicBezTo>
                  <a:pt x="0" y="21"/>
                  <a:pt x="4" y="31"/>
                  <a:pt x="14" y="35"/>
                </a:cubicBezTo>
                <a:lnTo>
                  <a:pt x="261" y="126"/>
                </a:lnTo>
                <a:lnTo>
                  <a:pt x="267" y="126"/>
                </a:lnTo>
                <a:cubicBezTo>
                  <a:pt x="272" y="126"/>
                  <a:pt x="280" y="122"/>
                  <a:pt x="282" y="114"/>
                </a:cubicBezTo>
                <a:cubicBezTo>
                  <a:pt x="286" y="106"/>
                  <a:pt x="280" y="96"/>
                  <a:pt x="272" y="92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1969187" y="1985848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2" y="1"/>
                  <a:pt x="5" y="6"/>
                  <a:pt x="3" y="13"/>
                </a:cubicBezTo>
                <a:cubicBezTo>
                  <a:pt x="1" y="23"/>
                  <a:pt x="7" y="33"/>
                  <a:pt x="15" y="35"/>
                </a:cubicBezTo>
                <a:lnTo>
                  <a:pt x="269" y="104"/>
                </a:lnTo>
                <a:lnTo>
                  <a:pt x="273" y="104"/>
                </a:lnTo>
                <a:cubicBezTo>
                  <a:pt x="281" y="104"/>
                  <a:pt x="289" y="98"/>
                  <a:pt x="291" y="90"/>
                </a:cubicBezTo>
                <a:cubicBezTo>
                  <a:pt x="293" y="82"/>
                  <a:pt x="287" y="72"/>
                  <a:pt x="277" y="68"/>
                </a:cubicBezTo>
                <a:lnTo>
                  <a:pt x="25" y="1"/>
                </a:lnTo>
                <a:cubicBezTo>
                  <a:pt x="23" y="1"/>
                  <a:pt x="22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3092532" y="2286900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3" y="1"/>
                  <a:pt x="6" y="5"/>
                  <a:pt x="4" y="13"/>
                </a:cubicBezTo>
                <a:cubicBezTo>
                  <a:pt x="0" y="23"/>
                  <a:pt x="6" y="33"/>
                  <a:pt x="16" y="35"/>
                </a:cubicBezTo>
                <a:lnTo>
                  <a:pt x="269" y="102"/>
                </a:lnTo>
                <a:cubicBezTo>
                  <a:pt x="271" y="102"/>
                  <a:pt x="272" y="104"/>
                  <a:pt x="274" y="104"/>
                </a:cubicBezTo>
                <a:cubicBezTo>
                  <a:pt x="280" y="104"/>
                  <a:pt x="288" y="98"/>
                  <a:pt x="290" y="90"/>
                </a:cubicBezTo>
                <a:cubicBezTo>
                  <a:pt x="292" y="80"/>
                  <a:pt x="288" y="70"/>
                  <a:pt x="278" y="68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1957752" y="203761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19" y="0"/>
                </a:moveTo>
                <a:cubicBezTo>
                  <a:pt x="11" y="0"/>
                  <a:pt x="4" y="7"/>
                  <a:pt x="3" y="15"/>
                </a:cubicBezTo>
                <a:cubicBezTo>
                  <a:pt x="1" y="24"/>
                  <a:pt x="7" y="34"/>
                  <a:pt x="16" y="36"/>
                </a:cubicBezTo>
                <a:lnTo>
                  <a:pt x="275" y="82"/>
                </a:lnTo>
                <a:lnTo>
                  <a:pt x="279" y="82"/>
                </a:lnTo>
                <a:cubicBezTo>
                  <a:pt x="287" y="82"/>
                  <a:pt x="295" y="76"/>
                  <a:pt x="295" y="68"/>
                </a:cubicBezTo>
                <a:cubicBezTo>
                  <a:pt x="297" y="58"/>
                  <a:pt x="291" y="48"/>
                  <a:pt x="281" y="46"/>
                </a:cubicBezTo>
                <a:lnTo>
                  <a:pt x="22" y="1"/>
                </a:lnTo>
                <a:cubicBezTo>
                  <a:pt x="21" y="0"/>
                  <a:pt x="20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3103135" y="2239912"/>
            <a:ext cx="61749" cy="16633"/>
          </a:xfrm>
          <a:custGeom>
            <a:avLst/>
            <a:gdLst/>
            <a:ahLst/>
            <a:cxnLst/>
            <a:rect l="l" t="t" r="r" b="b"/>
            <a:pathLst>
              <a:path w="297" h="80" extrusionOk="0">
                <a:moveTo>
                  <a:pt x="18" y="0"/>
                </a:moveTo>
                <a:cubicBezTo>
                  <a:pt x="10" y="0"/>
                  <a:pt x="4" y="6"/>
                  <a:pt x="2" y="14"/>
                </a:cubicBezTo>
                <a:cubicBezTo>
                  <a:pt x="1" y="22"/>
                  <a:pt x="6" y="32"/>
                  <a:pt x="16" y="34"/>
                </a:cubicBezTo>
                <a:lnTo>
                  <a:pt x="275" y="79"/>
                </a:lnTo>
                <a:lnTo>
                  <a:pt x="279" y="79"/>
                </a:lnTo>
                <a:cubicBezTo>
                  <a:pt x="287" y="79"/>
                  <a:pt x="294" y="73"/>
                  <a:pt x="294" y="66"/>
                </a:cubicBezTo>
                <a:cubicBezTo>
                  <a:pt x="296" y="56"/>
                  <a:pt x="291" y="48"/>
                  <a:pt x="281" y="46"/>
                </a:cubicBezTo>
                <a:lnTo>
                  <a:pt x="22" y="0"/>
                </a:lnTo>
                <a:cubicBezTo>
                  <a:pt x="21" y="0"/>
                  <a:pt x="20" y="0"/>
                  <a:pt x="1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1951307" y="2090426"/>
            <a:ext cx="61957" cy="12267"/>
          </a:xfrm>
          <a:custGeom>
            <a:avLst/>
            <a:gdLst/>
            <a:ahLst/>
            <a:cxnLst/>
            <a:rect l="l" t="t" r="r" b="b"/>
            <a:pathLst>
              <a:path w="298" h="59" extrusionOk="0">
                <a:moveTo>
                  <a:pt x="17" y="1"/>
                </a:moveTo>
                <a:cubicBezTo>
                  <a:pt x="8" y="1"/>
                  <a:pt x="0" y="8"/>
                  <a:pt x="0" y="17"/>
                </a:cubicBezTo>
                <a:cubicBezTo>
                  <a:pt x="0" y="25"/>
                  <a:pt x="6" y="35"/>
                  <a:pt x="16" y="35"/>
                </a:cubicBezTo>
                <a:lnTo>
                  <a:pt x="276" y="58"/>
                </a:lnTo>
                <a:lnTo>
                  <a:pt x="278" y="58"/>
                </a:lnTo>
                <a:cubicBezTo>
                  <a:pt x="288" y="58"/>
                  <a:pt x="296" y="51"/>
                  <a:pt x="296" y="43"/>
                </a:cubicBezTo>
                <a:cubicBezTo>
                  <a:pt x="298" y="33"/>
                  <a:pt x="290" y="25"/>
                  <a:pt x="280" y="23"/>
                </a:cubicBezTo>
                <a:lnTo>
                  <a:pt x="20" y="1"/>
                </a:lnTo>
                <a:cubicBezTo>
                  <a:pt x="19" y="1"/>
                  <a:pt x="18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3109788" y="2191885"/>
            <a:ext cx="62165" cy="12059"/>
          </a:xfrm>
          <a:custGeom>
            <a:avLst/>
            <a:gdLst/>
            <a:ahLst/>
            <a:cxnLst/>
            <a:rect l="l" t="t" r="r" b="b"/>
            <a:pathLst>
              <a:path w="299" h="58" extrusionOk="0">
                <a:moveTo>
                  <a:pt x="17" y="0"/>
                </a:moveTo>
                <a:cubicBezTo>
                  <a:pt x="8" y="0"/>
                  <a:pt x="2" y="8"/>
                  <a:pt x="0" y="16"/>
                </a:cubicBezTo>
                <a:cubicBezTo>
                  <a:pt x="0" y="24"/>
                  <a:pt x="6" y="34"/>
                  <a:pt x="16" y="34"/>
                </a:cubicBezTo>
                <a:lnTo>
                  <a:pt x="278" y="58"/>
                </a:lnTo>
                <a:cubicBezTo>
                  <a:pt x="288" y="58"/>
                  <a:pt x="296" y="50"/>
                  <a:pt x="296" y="42"/>
                </a:cubicBezTo>
                <a:cubicBezTo>
                  <a:pt x="298" y="32"/>
                  <a:pt x="290" y="24"/>
                  <a:pt x="280" y="22"/>
                </a:cubicBezTo>
                <a:lnTo>
                  <a:pt x="20" y="1"/>
                </a:lnTo>
                <a:cubicBezTo>
                  <a:pt x="19" y="0"/>
                  <a:pt x="18" y="0"/>
                  <a:pt x="1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1947149" y="2141363"/>
            <a:ext cx="83788" cy="11435"/>
          </a:xfrm>
          <a:custGeom>
            <a:avLst/>
            <a:gdLst/>
            <a:ahLst/>
            <a:cxnLst/>
            <a:rect l="l" t="t" r="r" b="b"/>
            <a:pathLst>
              <a:path w="403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2" y="54"/>
                  <a:pt x="26" y="54"/>
                </a:cubicBezTo>
                <a:lnTo>
                  <a:pt x="375" y="54"/>
                </a:lnTo>
                <a:cubicBezTo>
                  <a:pt x="391" y="54"/>
                  <a:pt x="403" y="42"/>
                  <a:pt x="403" y="29"/>
                </a:cubicBezTo>
                <a:cubicBezTo>
                  <a:pt x="403" y="13"/>
                  <a:pt x="391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3092116" y="2141363"/>
            <a:ext cx="83372" cy="11435"/>
          </a:xfrm>
          <a:custGeom>
            <a:avLst/>
            <a:gdLst/>
            <a:ahLst/>
            <a:cxnLst/>
            <a:rect l="l" t="t" r="r" b="b"/>
            <a:pathLst>
              <a:path w="401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0" y="54"/>
                  <a:pt x="26" y="54"/>
                </a:cubicBezTo>
                <a:lnTo>
                  <a:pt x="375" y="54"/>
                </a:lnTo>
                <a:cubicBezTo>
                  <a:pt x="389" y="54"/>
                  <a:pt x="401" y="42"/>
                  <a:pt x="401" y="29"/>
                </a:cubicBezTo>
                <a:cubicBezTo>
                  <a:pt x="401" y="13"/>
                  <a:pt x="389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/>
          <p:nvPr/>
        </p:nvSpPr>
        <p:spPr>
          <a:xfrm>
            <a:off x="1951307" y="2191470"/>
            <a:ext cx="61541" cy="12475"/>
          </a:xfrm>
          <a:custGeom>
            <a:avLst/>
            <a:gdLst/>
            <a:ahLst/>
            <a:cxnLst/>
            <a:rect l="l" t="t" r="r" b="b"/>
            <a:pathLst>
              <a:path w="296" h="60" extrusionOk="0">
                <a:moveTo>
                  <a:pt x="276" y="1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0" y="52"/>
                  <a:pt x="8" y="60"/>
                  <a:pt x="18" y="60"/>
                </a:cubicBezTo>
                <a:lnTo>
                  <a:pt x="20" y="60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4" y="9"/>
                  <a:pt x="286" y="1"/>
                  <a:pt x="27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"/>
          <p:cNvSpPr/>
          <p:nvPr/>
        </p:nvSpPr>
        <p:spPr>
          <a:xfrm>
            <a:off x="3109788" y="2090218"/>
            <a:ext cx="61749" cy="12475"/>
          </a:xfrm>
          <a:custGeom>
            <a:avLst/>
            <a:gdLst/>
            <a:ahLst/>
            <a:cxnLst/>
            <a:rect l="l" t="t" r="r" b="b"/>
            <a:pathLst>
              <a:path w="297" h="60" extrusionOk="0">
                <a:moveTo>
                  <a:pt x="278" y="0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2" y="52"/>
                  <a:pt x="10" y="59"/>
                  <a:pt x="18" y="59"/>
                </a:cubicBezTo>
                <a:lnTo>
                  <a:pt x="20" y="59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6" y="8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"/>
          <p:cNvSpPr/>
          <p:nvPr/>
        </p:nvSpPr>
        <p:spPr>
          <a:xfrm>
            <a:off x="1957752" y="223949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5" y="0"/>
                </a:moveTo>
                <a:lnTo>
                  <a:pt x="16" y="48"/>
                </a:lnTo>
                <a:cubicBezTo>
                  <a:pt x="7" y="48"/>
                  <a:pt x="1" y="58"/>
                  <a:pt x="3" y="68"/>
                </a:cubicBezTo>
                <a:cubicBezTo>
                  <a:pt x="5" y="75"/>
                  <a:pt x="10" y="81"/>
                  <a:pt x="20" y="81"/>
                </a:cubicBezTo>
                <a:lnTo>
                  <a:pt x="22" y="81"/>
                </a:lnTo>
                <a:lnTo>
                  <a:pt x="281" y="36"/>
                </a:lnTo>
                <a:cubicBezTo>
                  <a:pt x="291" y="34"/>
                  <a:pt x="297" y="24"/>
                  <a:pt x="295" y="16"/>
                </a:cubicBezTo>
                <a:cubicBezTo>
                  <a:pt x="293" y="6"/>
                  <a:pt x="285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7"/>
          <p:cNvSpPr/>
          <p:nvPr/>
        </p:nvSpPr>
        <p:spPr>
          <a:xfrm>
            <a:off x="3103135" y="203761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8" y="0"/>
                </a:moveTo>
                <a:cubicBezTo>
                  <a:pt x="277" y="0"/>
                  <a:pt x="276" y="0"/>
                  <a:pt x="275" y="1"/>
                </a:cubicBezTo>
                <a:lnTo>
                  <a:pt x="16" y="46"/>
                </a:lnTo>
                <a:cubicBezTo>
                  <a:pt x="6" y="48"/>
                  <a:pt x="1" y="58"/>
                  <a:pt x="2" y="68"/>
                </a:cubicBezTo>
                <a:cubicBezTo>
                  <a:pt x="4" y="76"/>
                  <a:pt x="10" y="82"/>
                  <a:pt x="20" y="82"/>
                </a:cubicBezTo>
                <a:lnTo>
                  <a:pt x="22" y="82"/>
                </a:lnTo>
                <a:lnTo>
                  <a:pt x="281" y="36"/>
                </a:lnTo>
                <a:cubicBezTo>
                  <a:pt x="291" y="34"/>
                  <a:pt x="296" y="24"/>
                  <a:pt x="294" y="15"/>
                </a:cubicBezTo>
                <a:cubicBezTo>
                  <a:pt x="293" y="7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1969187" y="2286900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5" y="0"/>
                </a:moveTo>
                <a:cubicBezTo>
                  <a:pt x="273" y="0"/>
                  <a:pt x="271" y="1"/>
                  <a:pt x="269" y="1"/>
                </a:cubicBezTo>
                <a:lnTo>
                  <a:pt x="15" y="68"/>
                </a:lnTo>
                <a:cubicBezTo>
                  <a:pt x="7" y="70"/>
                  <a:pt x="1" y="80"/>
                  <a:pt x="3" y="90"/>
                </a:cubicBezTo>
                <a:cubicBezTo>
                  <a:pt x="5" y="98"/>
                  <a:pt x="13" y="104"/>
                  <a:pt x="21" y="104"/>
                </a:cubicBezTo>
                <a:cubicBezTo>
                  <a:pt x="21" y="104"/>
                  <a:pt x="23" y="104"/>
                  <a:pt x="25" y="102"/>
                </a:cubicBezTo>
                <a:lnTo>
                  <a:pt x="277" y="35"/>
                </a:lnTo>
                <a:cubicBezTo>
                  <a:pt x="287" y="33"/>
                  <a:pt x="293" y="23"/>
                  <a:pt x="291" y="13"/>
                </a:cubicBezTo>
                <a:cubicBezTo>
                  <a:pt x="288" y="5"/>
                  <a:pt x="282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3092532" y="1985848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3" y="1"/>
                </a:moveTo>
                <a:cubicBezTo>
                  <a:pt x="272" y="1"/>
                  <a:pt x="270" y="1"/>
                  <a:pt x="269" y="1"/>
                </a:cubicBezTo>
                <a:lnTo>
                  <a:pt x="16" y="68"/>
                </a:lnTo>
                <a:cubicBezTo>
                  <a:pt x="6" y="72"/>
                  <a:pt x="0" y="80"/>
                  <a:pt x="4" y="90"/>
                </a:cubicBezTo>
                <a:cubicBezTo>
                  <a:pt x="6" y="98"/>
                  <a:pt x="12" y="104"/>
                  <a:pt x="20" y="104"/>
                </a:cubicBezTo>
                <a:cubicBezTo>
                  <a:pt x="22" y="104"/>
                  <a:pt x="24" y="104"/>
                  <a:pt x="26" y="102"/>
                </a:cubicBezTo>
                <a:lnTo>
                  <a:pt x="278" y="35"/>
                </a:lnTo>
                <a:cubicBezTo>
                  <a:pt x="288" y="33"/>
                  <a:pt x="292" y="23"/>
                  <a:pt x="290" y="13"/>
                </a:cubicBezTo>
                <a:cubicBezTo>
                  <a:pt x="289" y="5"/>
                  <a:pt x="281" y="1"/>
                  <a:pt x="273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7"/>
          <p:cNvSpPr/>
          <p:nvPr/>
        </p:nvSpPr>
        <p:spPr>
          <a:xfrm>
            <a:off x="1985196" y="2332848"/>
            <a:ext cx="59254" cy="26197"/>
          </a:xfrm>
          <a:custGeom>
            <a:avLst/>
            <a:gdLst/>
            <a:ahLst/>
            <a:cxnLst/>
            <a:rect l="l" t="t" r="r" b="b"/>
            <a:pathLst>
              <a:path w="285" h="126" extrusionOk="0">
                <a:moveTo>
                  <a:pt x="266" y="0"/>
                </a:moveTo>
                <a:cubicBezTo>
                  <a:pt x="263" y="0"/>
                  <a:pt x="261" y="0"/>
                  <a:pt x="259" y="1"/>
                </a:cubicBezTo>
                <a:lnTo>
                  <a:pt x="13" y="92"/>
                </a:lnTo>
                <a:cubicBezTo>
                  <a:pt x="5" y="96"/>
                  <a:pt x="1" y="106"/>
                  <a:pt x="3" y="114"/>
                </a:cubicBezTo>
                <a:cubicBezTo>
                  <a:pt x="7" y="122"/>
                  <a:pt x="13" y="126"/>
                  <a:pt x="21" y="126"/>
                </a:cubicBezTo>
                <a:cubicBezTo>
                  <a:pt x="22" y="126"/>
                  <a:pt x="24" y="126"/>
                  <a:pt x="26" y="124"/>
                </a:cubicBezTo>
                <a:lnTo>
                  <a:pt x="271" y="35"/>
                </a:lnTo>
                <a:cubicBezTo>
                  <a:pt x="281" y="31"/>
                  <a:pt x="285" y="21"/>
                  <a:pt x="283" y="13"/>
                </a:cubicBezTo>
                <a:cubicBezTo>
                  <a:pt x="280" y="5"/>
                  <a:pt x="273" y="0"/>
                  <a:pt x="26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7"/>
          <p:cNvSpPr/>
          <p:nvPr/>
        </p:nvSpPr>
        <p:spPr>
          <a:xfrm>
            <a:off x="3078186" y="1935118"/>
            <a:ext cx="59254" cy="25989"/>
          </a:xfrm>
          <a:custGeom>
            <a:avLst/>
            <a:gdLst/>
            <a:ahLst/>
            <a:cxnLst/>
            <a:rect l="l" t="t" r="r" b="b"/>
            <a:pathLst>
              <a:path w="285" h="125" extrusionOk="0">
                <a:moveTo>
                  <a:pt x="266" y="1"/>
                </a:moveTo>
                <a:cubicBezTo>
                  <a:pt x="264" y="1"/>
                  <a:pt x="261" y="1"/>
                  <a:pt x="259" y="2"/>
                </a:cubicBezTo>
                <a:lnTo>
                  <a:pt x="14" y="91"/>
                </a:lnTo>
                <a:cubicBezTo>
                  <a:pt x="4" y="95"/>
                  <a:pt x="0" y="105"/>
                  <a:pt x="2" y="115"/>
                </a:cubicBezTo>
                <a:cubicBezTo>
                  <a:pt x="6" y="121"/>
                  <a:pt x="12" y="125"/>
                  <a:pt x="20" y="125"/>
                </a:cubicBezTo>
                <a:lnTo>
                  <a:pt x="26" y="125"/>
                </a:lnTo>
                <a:lnTo>
                  <a:pt x="272" y="34"/>
                </a:lnTo>
                <a:cubicBezTo>
                  <a:pt x="280" y="32"/>
                  <a:pt x="284" y="22"/>
                  <a:pt x="282" y="12"/>
                </a:cubicBezTo>
                <a:cubicBezTo>
                  <a:pt x="279" y="5"/>
                  <a:pt x="273" y="1"/>
                  <a:pt x="26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2005364" y="2377548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59" y="1"/>
                </a:moveTo>
                <a:cubicBezTo>
                  <a:pt x="257" y="1"/>
                  <a:pt x="254" y="1"/>
                  <a:pt x="251" y="3"/>
                </a:cubicBezTo>
                <a:lnTo>
                  <a:pt x="12" y="114"/>
                </a:lnTo>
                <a:cubicBezTo>
                  <a:pt x="4" y="118"/>
                  <a:pt x="0" y="128"/>
                  <a:pt x="4" y="138"/>
                </a:cubicBezTo>
                <a:cubicBezTo>
                  <a:pt x="8" y="143"/>
                  <a:pt x="14" y="147"/>
                  <a:pt x="20" y="147"/>
                </a:cubicBezTo>
                <a:cubicBezTo>
                  <a:pt x="22" y="147"/>
                  <a:pt x="26" y="145"/>
                  <a:pt x="28" y="145"/>
                </a:cubicBezTo>
                <a:lnTo>
                  <a:pt x="265" y="35"/>
                </a:lnTo>
                <a:cubicBezTo>
                  <a:pt x="275" y="31"/>
                  <a:pt x="279" y="19"/>
                  <a:pt x="275" y="11"/>
                </a:cubicBezTo>
                <a:cubicBezTo>
                  <a:pt x="272" y="5"/>
                  <a:pt x="266" y="1"/>
                  <a:pt x="25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>
            <a:off x="3059266" y="188605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60" y="1"/>
                </a:moveTo>
                <a:cubicBezTo>
                  <a:pt x="257" y="1"/>
                  <a:pt x="254" y="2"/>
                  <a:pt x="251" y="4"/>
                </a:cubicBezTo>
                <a:lnTo>
                  <a:pt x="14" y="114"/>
                </a:lnTo>
                <a:cubicBezTo>
                  <a:pt x="4" y="118"/>
                  <a:pt x="0" y="128"/>
                  <a:pt x="6" y="136"/>
                </a:cubicBezTo>
                <a:cubicBezTo>
                  <a:pt x="8" y="144"/>
                  <a:pt x="14" y="148"/>
                  <a:pt x="22" y="148"/>
                </a:cubicBezTo>
                <a:cubicBezTo>
                  <a:pt x="24" y="148"/>
                  <a:pt x="26" y="146"/>
                  <a:pt x="28" y="146"/>
                </a:cubicBezTo>
                <a:lnTo>
                  <a:pt x="267" y="35"/>
                </a:lnTo>
                <a:cubicBezTo>
                  <a:pt x="275" y="29"/>
                  <a:pt x="279" y="19"/>
                  <a:pt x="275" y="11"/>
                </a:cubicBezTo>
                <a:cubicBezTo>
                  <a:pt x="272" y="5"/>
                  <a:pt x="267" y="1"/>
                  <a:pt x="26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2029897" y="2420585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1" y="134"/>
                </a:lnTo>
                <a:cubicBezTo>
                  <a:pt x="3" y="140"/>
                  <a:pt x="1" y="150"/>
                  <a:pt x="5" y="157"/>
                </a:cubicBezTo>
                <a:cubicBezTo>
                  <a:pt x="9" y="163"/>
                  <a:pt x="15" y="167"/>
                  <a:pt x="21" y="167"/>
                </a:cubicBezTo>
                <a:cubicBezTo>
                  <a:pt x="23" y="167"/>
                  <a:pt x="27" y="165"/>
                  <a:pt x="28" y="163"/>
                </a:cubicBezTo>
                <a:lnTo>
                  <a:pt x="257" y="33"/>
                </a:lnTo>
                <a:cubicBezTo>
                  <a:pt x="265" y="27"/>
                  <a:pt x="267" y="17"/>
                  <a:pt x="263" y="9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"/>
          <p:cNvSpPr/>
          <p:nvPr/>
        </p:nvSpPr>
        <p:spPr>
          <a:xfrm>
            <a:off x="3037019" y="1838856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3" y="134"/>
                </a:lnTo>
                <a:cubicBezTo>
                  <a:pt x="5" y="140"/>
                  <a:pt x="1" y="150"/>
                  <a:pt x="7" y="160"/>
                </a:cubicBezTo>
                <a:cubicBezTo>
                  <a:pt x="9" y="164"/>
                  <a:pt x="15" y="167"/>
                  <a:pt x="21" y="167"/>
                </a:cubicBezTo>
                <a:cubicBezTo>
                  <a:pt x="25" y="167"/>
                  <a:pt x="26" y="167"/>
                  <a:pt x="30" y="165"/>
                </a:cubicBezTo>
                <a:lnTo>
                  <a:pt x="257" y="33"/>
                </a:lnTo>
                <a:cubicBezTo>
                  <a:pt x="265" y="29"/>
                  <a:pt x="269" y="17"/>
                  <a:pt x="263" y="10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2058381" y="2461335"/>
            <a:ext cx="53017" cy="38879"/>
          </a:xfrm>
          <a:custGeom>
            <a:avLst/>
            <a:gdLst/>
            <a:ahLst/>
            <a:cxnLst/>
            <a:rect l="l" t="t" r="r" b="b"/>
            <a:pathLst>
              <a:path w="255" h="187" extrusionOk="0">
                <a:moveTo>
                  <a:pt x="236" y="0"/>
                </a:moveTo>
                <a:cubicBezTo>
                  <a:pt x="232" y="0"/>
                  <a:pt x="228" y="1"/>
                  <a:pt x="225" y="3"/>
                </a:cubicBezTo>
                <a:lnTo>
                  <a:pt x="10" y="155"/>
                </a:lnTo>
                <a:cubicBezTo>
                  <a:pt x="2" y="159"/>
                  <a:pt x="0" y="171"/>
                  <a:pt x="6" y="178"/>
                </a:cubicBezTo>
                <a:cubicBezTo>
                  <a:pt x="10" y="182"/>
                  <a:pt x="16" y="186"/>
                  <a:pt x="22" y="186"/>
                </a:cubicBezTo>
                <a:cubicBezTo>
                  <a:pt x="24" y="186"/>
                  <a:pt x="28" y="184"/>
                  <a:pt x="32" y="182"/>
                </a:cubicBezTo>
                <a:lnTo>
                  <a:pt x="247" y="32"/>
                </a:lnTo>
                <a:cubicBezTo>
                  <a:pt x="255" y="27"/>
                  <a:pt x="255" y="15"/>
                  <a:pt x="251" y="7"/>
                </a:cubicBezTo>
                <a:cubicBezTo>
                  <a:pt x="247" y="2"/>
                  <a:pt x="242" y="0"/>
                  <a:pt x="23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"/>
          <p:cNvSpPr/>
          <p:nvPr/>
        </p:nvSpPr>
        <p:spPr>
          <a:xfrm>
            <a:off x="3011238" y="1794155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35" y="0"/>
                </a:moveTo>
                <a:cubicBezTo>
                  <a:pt x="232" y="0"/>
                  <a:pt x="229" y="1"/>
                  <a:pt x="225" y="4"/>
                </a:cubicBezTo>
                <a:lnTo>
                  <a:pt x="10" y="154"/>
                </a:lnTo>
                <a:cubicBezTo>
                  <a:pt x="3" y="159"/>
                  <a:pt x="1" y="171"/>
                  <a:pt x="6" y="179"/>
                </a:cubicBezTo>
                <a:cubicBezTo>
                  <a:pt x="8" y="183"/>
                  <a:pt x="14" y="187"/>
                  <a:pt x="20" y="187"/>
                </a:cubicBezTo>
                <a:cubicBezTo>
                  <a:pt x="24" y="187"/>
                  <a:pt x="26" y="185"/>
                  <a:pt x="30" y="183"/>
                </a:cubicBezTo>
                <a:lnTo>
                  <a:pt x="245" y="33"/>
                </a:lnTo>
                <a:cubicBezTo>
                  <a:pt x="253" y="27"/>
                  <a:pt x="255" y="15"/>
                  <a:pt x="249" y="8"/>
                </a:cubicBezTo>
                <a:cubicBezTo>
                  <a:pt x="246" y="3"/>
                  <a:pt x="241" y="0"/>
                  <a:pt x="23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2090607" y="249959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1"/>
                </a:moveTo>
                <a:cubicBezTo>
                  <a:pt x="217" y="1"/>
                  <a:pt x="213" y="2"/>
                  <a:pt x="210" y="4"/>
                </a:cubicBezTo>
                <a:lnTo>
                  <a:pt x="11" y="174"/>
                </a:lnTo>
                <a:cubicBezTo>
                  <a:pt x="3" y="180"/>
                  <a:pt x="1" y="192"/>
                  <a:pt x="9" y="198"/>
                </a:cubicBezTo>
                <a:cubicBezTo>
                  <a:pt x="11" y="202"/>
                  <a:pt x="17" y="204"/>
                  <a:pt x="21" y="204"/>
                </a:cubicBezTo>
                <a:cubicBezTo>
                  <a:pt x="25" y="204"/>
                  <a:pt x="29" y="204"/>
                  <a:pt x="32" y="200"/>
                </a:cubicBezTo>
                <a:lnTo>
                  <a:pt x="234" y="32"/>
                </a:lnTo>
                <a:cubicBezTo>
                  <a:pt x="242" y="26"/>
                  <a:pt x="242" y="14"/>
                  <a:pt x="236" y="8"/>
                </a:cubicBezTo>
                <a:cubicBezTo>
                  <a:pt x="232" y="4"/>
                  <a:pt x="226" y="1"/>
                  <a:pt x="2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2981715" y="1752158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0"/>
                </a:moveTo>
                <a:cubicBezTo>
                  <a:pt x="217" y="0"/>
                  <a:pt x="213" y="2"/>
                  <a:pt x="210" y="4"/>
                </a:cubicBezTo>
                <a:lnTo>
                  <a:pt x="8" y="172"/>
                </a:lnTo>
                <a:cubicBezTo>
                  <a:pt x="2" y="180"/>
                  <a:pt x="0" y="190"/>
                  <a:pt x="6" y="198"/>
                </a:cubicBezTo>
                <a:cubicBezTo>
                  <a:pt x="10" y="202"/>
                  <a:pt x="16" y="204"/>
                  <a:pt x="20" y="204"/>
                </a:cubicBezTo>
                <a:cubicBezTo>
                  <a:pt x="24" y="204"/>
                  <a:pt x="28" y="202"/>
                  <a:pt x="32" y="200"/>
                </a:cubicBezTo>
                <a:lnTo>
                  <a:pt x="233" y="32"/>
                </a:lnTo>
                <a:cubicBezTo>
                  <a:pt x="239" y="26"/>
                  <a:pt x="241" y="14"/>
                  <a:pt x="235" y="6"/>
                </a:cubicBezTo>
                <a:cubicBezTo>
                  <a:pt x="231" y="2"/>
                  <a:pt x="226" y="0"/>
                  <a:pt x="2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2126784" y="2535351"/>
            <a:ext cx="46988" cy="46156"/>
          </a:xfrm>
          <a:custGeom>
            <a:avLst/>
            <a:gdLst/>
            <a:ahLst/>
            <a:cxnLst/>
            <a:rect l="l" t="t" r="r" b="b"/>
            <a:pathLst>
              <a:path w="226" h="222" extrusionOk="0">
                <a:moveTo>
                  <a:pt x="206" y="0"/>
                </a:moveTo>
                <a:cubicBezTo>
                  <a:pt x="201" y="0"/>
                  <a:pt x="197" y="2"/>
                  <a:pt x="194" y="6"/>
                </a:cubicBezTo>
                <a:lnTo>
                  <a:pt x="8" y="191"/>
                </a:lnTo>
                <a:cubicBezTo>
                  <a:pt x="1" y="197"/>
                  <a:pt x="1" y="209"/>
                  <a:pt x="8" y="215"/>
                </a:cubicBezTo>
                <a:cubicBezTo>
                  <a:pt x="10" y="219"/>
                  <a:pt x="16" y="221"/>
                  <a:pt x="20" y="221"/>
                </a:cubicBezTo>
                <a:cubicBezTo>
                  <a:pt x="24" y="221"/>
                  <a:pt x="28" y="219"/>
                  <a:pt x="32" y="215"/>
                </a:cubicBezTo>
                <a:lnTo>
                  <a:pt x="218" y="30"/>
                </a:lnTo>
                <a:cubicBezTo>
                  <a:pt x="225" y="24"/>
                  <a:pt x="225" y="12"/>
                  <a:pt x="218" y="6"/>
                </a:cubicBezTo>
                <a:cubicBezTo>
                  <a:pt x="215" y="2"/>
                  <a:pt x="210" y="0"/>
                  <a:pt x="20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7"/>
          <p:cNvSpPr/>
          <p:nvPr/>
        </p:nvSpPr>
        <p:spPr>
          <a:xfrm>
            <a:off x="2949281" y="1713071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205" y="0"/>
                </a:moveTo>
                <a:cubicBezTo>
                  <a:pt x="200" y="0"/>
                  <a:pt x="196" y="2"/>
                  <a:pt x="192" y="5"/>
                </a:cubicBezTo>
                <a:lnTo>
                  <a:pt x="7" y="190"/>
                </a:lnTo>
                <a:cubicBezTo>
                  <a:pt x="1" y="196"/>
                  <a:pt x="1" y="208"/>
                  <a:pt x="7" y="216"/>
                </a:cubicBezTo>
                <a:cubicBezTo>
                  <a:pt x="10" y="218"/>
                  <a:pt x="14" y="220"/>
                  <a:pt x="18" y="220"/>
                </a:cubicBezTo>
                <a:cubicBezTo>
                  <a:pt x="24" y="220"/>
                  <a:pt x="28" y="218"/>
                  <a:pt x="32" y="216"/>
                </a:cubicBezTo>
                <a:lnTo>
                  <a:pt x="218" y="31"/>
                </a:lnTo>
                <a:cubicBezTo>
                  <a:pt x="224" y="23"/>
                  <a:pt x="224" y="13"/>
                  <a:pt x="218" y="5"/>
                </a:cubicBezTo>
                <a:cubicBezTo>
                  <a:pt x="214" y="2"/>
                  <a:pt x="209" y="0"/>
                  <a:pt x="20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7"/>
          <p:cNvSpPr/>
          <p:nvPr/>
        </p:nvSpPr>
        <p:spPr>
          <a:xfrm>
            <a:off x="2165663" y="2567993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189" y="1"/>
                </a:moveTo>
                <a:cubicBezTo>
                  <a:pt x="184" y="1"/>
                  <a:pt x="180" y="3"/>
                  <a:pt x="177" y="7"/>
                </a:cubicBezTo>
                <a:lnTo>
                  <a:pt x="7" y="208"/>
                </a:lnTo>
                <a:cubicBezTo>
                  <a:pt x="1" y="214"/>
                  <a:pt x="3" y="226"/>
                  <a:pt x="9" y="232"/>
                </a:cubicBezTo>
                <a:cubicBezTo>
                  <a:pt x="13" y="236"/>
                  <a:pt x="17" y="236"/>
                  <a:pt x="21" y="236"/>
                </a:cubicBezTo>
                <a:cubicBezTo>
                  <a:pt x="27" y="236"/>
                  <a:pt x="31" y="234"/>
                  <a:pt x="34" y="230"/>
                </a:cubicBezTo>
                <a:lnTo>
                  <a:pt x="202" y="29"/>
                </a:lnTo>
                <a:cubicBezTo>
                  <a:pt x="208" y="23"/>
                  <a:pt x="208" y="11"/>
                  <a:pt x="200" y="5"/>
                </a:cubicBezTo>
                <a:cubicBezTo>
                  <a:pt x="197" y="2"/>
                  <a:pt x="192" y="1"/>
                  <a:pt x="18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7"/>
          <p:cNvSpPr/>
          <p:nvPr/>
        </p:nvSpPr>
        <p:spPr>
          <a:xfrm>
            <a:off x="2913520" y="1677103"/>
            <a:ext cx="43453" cy="49483"/>
          </a:xfrm>
          <a:custGeom>
            <a:avLst/>
            <a:gdLst/>
            <a:ahLst/>
            <a:cxnLst/>
            <a:rect l="l" t="t" r="r" b="b"/>
            <a:pathLst>
              <a:path w="209" h="238" extrusionOk="0">
                <a:moveTo>
                  <a:pt x="188" y="0"/>
                </a:moveTo>
                <a:cubicBezTo>
                  <a:pt x="183" y="0"/>
                  <a:pt x="178" y="2"/>
                  <a:pt x="175" y="6"/>
                </a:cubicBezTo>
                <a:lnTo>
                  <a:pt x="7" y="208"/>
                </a:lnTo>
                <a:cubicBezTo>
                  <a:pt x="1" y="215"/>
                  <a:pt x="1" y="225"/>
                  <a:pt x="9" y="231"/>
                </a:cubicBezTo>
                <a:cubicBezTo>
                  <a:pt x="13" y="235"/>
                  <a:pt x="17" y="237"/>
                  <a:pt x="21" y="237"/>
                </a:cubicBezTo>
                <a:cubicBezTo>
                  <a:pt x="25" y="237"/>
                  <a:pt x="31" y="233"/>
                  <a:pt x="32" y="229"/>
                </a:cubicBezTo>
                <a:lnTo>
                  <a:pt x="202" y="28"/>
                </a:lnTo>
                <a:cubicBezTo>
                  <a:pt x="208" y="22"/>
                  <a:pt x="206" y="10"/>
                  <a:pt x="200" y="4"/>
                </a:cubicBezTo>
                <a:cubicBezTo>
                  <a:pt x="197" y="2"/>
                  <a:pt x="192" y="0"/>
                  <a:pt x="18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>
            <a:off x="2208077" y="2597308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170" y="1"/>
                </a:moveTo>
                <a:cubicBezTo>
                  <a:pt x="165" y="1"/>
                  <a:pt x="160" y="3"/>
                  <a:pt x="156" y="8"/>
                </a:cubicBezTo>
                <a:lnTo>
                  <a:pt x="6" y="223"/>
                </a:lnTo>
                <a:cubicBezTo>
                  <a:pt x="0" y="231"/>
                  <a:pt x="2" y="243"/>
                  <a:pt x="10" y="247"/>
                </a:cubicBezTo>
                <a:cubicBezTo>
                  <a:pt x="12" y="251"/>
                  <a:pt x="16" y="251"/>
                  <a:pt x="20" y="251"/>
                </a:cubicBezTo>
                <a:cubicBezTo>
                  <a:pt x="26" y="251"/>
                  <a:pt x="30" y="249"/>
                  <a:pt x="34" y="243"/>
                </a:cubicBezTo>
                <a:lnTo>
                  <a:pt x="184" y="28"/>
                </a:lnTo>
                <a:cubicBezTo>
                  <a:pt x="190" y="20"/>
                  <a:pt x="188" y="10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"/>
          <p:cNvSpPr/>
          <p:nvPr/>
        </p:nvSpPr>
        <p:spPr>
          <a:xfrm>
            <a:off x="2875057" y="1644669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170" y="1"/>
                </a:moveTo>
                <a:cubicBezTo>
                  <a:pt x="165" y="1"/>
                  <a:pt x="160" y="4"/>
                  <a:pt x="156" y="8"/>
                </a:cubicBezTo>
                <a:lnTo>
                  <a:pt x="6" y="223"/>
                </a:lnTo>
                <a:cubicBezTo>
                  <a:pt x="0" y="231"/>
                  <a:pt x="2" y="241"/>
                  <a:pt x="10" y="247"/>
                </a:cubicBezTo>
                <a:cubicBezTo>
                  <a:pt x="14" y="249"/>
                  <a:pt x="16" y="251"/>
                  <a:pt x="20" y="251"/>
                </a:cubicBezTo>
                <a:cubicBezTo>
                  <a:pt x="26" y="251"/>
                  <a:pt x="32" y="247"/>
                  <a:pt x="34" y="243"/>
                </a:cubicBezTo>
                <a:lnTo>
                  <a:pt x="186" y="28"/>
                </a:lnTo>
                <a:cubicBezTo>
                  <a:pt x="190" y="20"/>
                  <a:pt x="188" y="8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7"/>
          <p:cNvSpPr/>
          <p:nvPr/>
        </p:nvSpPr>
        <p:spPr>
          <a:xfrm>
            <a:off x="2252778" y="2623504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151" y="0"/>
                </a:moveTo>
                <a:cubicBezTo>
                  <a:pt x="145" y="0"/>
                  <a:pt x="139" y="3"/>
                  <a:pt x="136" y="8"/>
                </a:cubicBezTo>
                <a:lnTo>
                  <a:pt x="4" y="235"/>
                </a:lnTo>
                <a:cubicBezTo>
                  <a:pt x="0" y="245"/>
                  <a:pt x="2" y="255"/>
                  <a:pt x="12" y="261"/>
                </a:cubicBezTo>
                <a:cubicBezTo>
                  <a:pt x="14" y="261"/>
                  <a:pt x="18" y="263"/>
                  <a:pt x="20" y="263"/>
                </a:cubicBezTo>
                <a:cubicBezTo>
                  <a:pt x="26" y="263"/>
                  <a:pt x="32" y="259"/>
                  <a:pt x="36" y="253"/>
                </a:cubicBezTo>
                <a:lnTo>
                  <a:pt x="166" y="26"/>
                </a:lnTo>
                <a:cubicBezTo>
                  <a:pt x="172" y="18"/>
                  <a:pt x="168" y="8"/>
                  <a:pt x="160" y="2"/>
                </a:cubicBezTo>
                <a:cubicBezTo>
                  <a:pt x="157" y="1"/>
                  <a:pt x="154" y="0"/>
                  <a:pt x="15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7"/>
          <p:cNvSpPr/>
          <p:nvPr/>
        </p:nvSpPr>
        <p:spPr>
          <a:xfrm>
            <a:off x="2834514" y="1616185"/>
            <a:ext cx="35345" cy="54472"/>
          </a:xfrm>
          <a:custGeom>
            <a:avLst/>
            <a:gdLst/>
            <a:ahLst/>
            <a:cxnLst/>
            <a:rect l="l" t="t" r="r" b="b"/>
            <a:pathLst>
              <a:path w="170" h="262" extrusionOk="0">
                <a:moveTo>
                  <a:pt x="150" y="0"/>
                </a:moveTo>
                <a:cubicBezTo>
                  <a:pt x="144" y="0"/>
                  <a:pt x="139" y="4"/>
                  <a:pt x="136" y="9"/>
                </a:cubicBezTo>
                <a:lnTo>
                  <a:pt x="4" y="236"/>
                </a:lnTo>
                <a:cubicBezTo>
                  <a:pt x="0" y="244"/>
                  <a:pt x="2" y="256"/>
                  <a:pt x="10" y="260"/>
                </a:cubicBezTo>
                <a:cubicBezTo>
                  <a:pt x="14" y="262"/>
                  <a:pt x="16" y="262"/>
                  <a:pt x="20" y="262"/>
                </a:cubicBezTo>
                <a:cubicBezTo>
                  <a:pt x="26" y="262"/>
                  <a:pt x="32" y="260"/>
                  <a:pt x="34" y="254"/>
                </a:cubicBezTo>
                <a:lnTo>
                  <a:pt x="166" y="27"/>
                </a:lnTo>
                <a:cubicBezTo>
                  <a:pt x="170" y="19"/>
                  <a:pt x="168" y="7"/>
                  <a:pt x="160" y="3"/>
                </a:cubicBezTo>
                <a:cubicBezTo>
                  <a:pt x="157" y="1"/>
                  <a:pt x="153" y="0"/>
                  <a:pt x="15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7"/>
          <p:cNvSpPr/>
          <p:nvPr/>
        </p:nvSpPr>
        <p:spPr>
          <a:xfrm>
            <a:off x="2299974" y="2645751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0" y="0"/>
                </a:moveTo>
                <a:cubicBezTo>
                  <a:pt x="124" y="0"/>
                  <a:pt x="117" y="4"/>
                  <a:pt x="115" y="10"/>
                </a:cubicBezTo>
                <a:lnTo>
                  <a:pt x="4" y="248"/>
                </a:lnTo>
                <a:cubicBezTo>
                  <a:pt x="0" y="256"/>
                  <a:pt x="4" y="266"/>
                  <a:pt x="12" y="272"/>
                </a:cubicBezTo>
                <a:lnTo>
                  <a:pt x="20" y="272"/>
                </a:lnTo>
                <a:cubicBezTo>
                  <a:pt x="26" y="272"/>
                  <a:pt x="32" y="270"/>
                  <a:pt x="36" y="262"/>
                </a:cubicBezTo>
                <a:lnTo>
                  <a:pt x="146" y="25"/>
                </a:lnTo>
                <a:cubicBezTo>
                  <a:pt x="150" y="16"/>
                  <a:pt x="146" y="6"/>
                  <a:pt x="138" y="2"/>
                </a:cubicBezTo>
                <a:cubicBezTo>
                  <a:pt x="136" y="1"/>
                  <a:pt x="133" y="0"/>
                  <a:pt x="13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/>
          <p:nvPr/>
        </p:nvSpPr>
        <p:spPr>
          <a:xfrm>
            <a:off x="2791268" y="1591860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2" y="0"/>
                </a:moveTo>
                <a:cubicBezTo>
                  <a:pt x="125" y="0"/>
                  <a:pt x="118" y="4"/>
                  <a:pt x="115" y="10"/>
                </a:cubicBezTo>
                <a:lnTo>
                  <a:pt x="5" y="247"/>
                </a:lnTo>
                <a:cubicBezTo>
                  <a:pt x="1" y="256"/>
                  <a:pt x="5" y="266"/>
                  <a:pt x="13" y="270"/>
                </a:cubicBezTo>
                <a:cubicBezTo>
                  <a:pt x="17" y="272"/>
                  <a:pt x="19" y="272"/>
                  <a:pt x="21" y="272"/>
                </a:cubicBezTo>
                <a:cubicBezTo>
                  <a:pt x="27" y="272"/>
                  <a:pt x="34" y="268"/>
                  <a:pt x="36" y="262"/>
                </a:cubicBezTo>
                <a:lnTo>
                  <a:pt x="147" y="24"/>
                </a:lnTo>
                <a:cubicBezTo>
                  <a:pt x="151" y="16"/>
                  <a:pt x="147" y="6"/>
                  <a:pt x="139" y="2"/>
                </a:cubicBezTo>
                <a:cubicBezTo>
                  <a:pt x="137" y="1"/>
                  <a:pt x="135" y="0"/>
                  <a:pt x="13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7"/>
          <p:cNvSpPr/>
          <p:nvPr/>
        </p:nvSpPr>
        <p:spPr>
          <a:xfrm>
            <a:off x="2349041" y="2664255"/>
            <a:ext cx="27028" cy="58631"/>
          </a:xfrm>
          <a:custGeom>
            <a:avLst/>
            <a:gdLst/>
            <a:ahLst/>
            <a:cxnLst/>
            <a:rect l="l" t="t" r="r" b="b"/>
            <a:pathLst>
              <a:path w="130" h="282" extrusionOk="0">
                <a:moveTo>
                  <a:pt x="110" y="0"/>
                </a:moveTo>
                <a:cubicBezTo>
                  <a:pt x="103" y="0"/>
                  <a:pt x="95" y="5"/>
                  <a:pt x="94" y="11"/>
                </a:cubicBezTo>
                <a:lnTo>
                  <a:pt x="3" y="258"/>
                </a:lnTo>
                <a:cubicBezTo>
                  <a:pt x="1" y="268"/>
                  <a:pt x="5" y="278"/>
                  <a:pt x="15" y="282"/>
                </a:cubicBezTo>
                <a:lnTo>
                  <a:pt x="21" y="282"/>
                </a:lnTo>
                <a:cubicBezTo>
                  <a:pt x="27" y="282"/>
                  <a:pt x="34" y="278"/>
                  <a:pt x="36" y="270"/>
                </a:cubicBezTo>
                <a:lnTo>
                  <a:pt x="125" y="23"/>
                </a:lnTo>
                <a:cubicBezTo>
                  <a:pt x="129" y="15"/>
                  <a:pt x="125" y="6"/>
                  <a:pt x="115" y="2"/>
                </a:cubicBezTo>
                <a:cubicBezTo>
                  <a:pt x="114" y="1"/>
                  <a:pt x="112" y="0"/>
                  <a:pt x="11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>
            <a:off x="2746567" y="1571277"/>
            <a:ext cx="27444" cy="58839"/>
          </a:xfrm>
          <a:custGeom>
            <a:avLst/>
            <a:gdLst/>
            <a:ahLst/>
            <a:cxnLst/>
            <a:rect l="l" t="t" r="r" b="b"/>
            <a:pathLst>
              <a:path w="132" h="283" extrusionOk="0">
                <a:moveTo>
                  <a:pt x="111" y="1"/>
                </a:moveTo>
                <a:cubicBezTo>
                  <a:pt x="103" y="1"/>
                  <a:pt x="97" y="6"/>
                  <a:pt x="94" y="12"/>
                </a:cubicBezTo>
                <a:lnTo>
                  <a:pt x="5" y="259"/>
                </a:lnTo>
                <a:cubicBezTo>
                  <a:pt x="1" y="269"/>
                  <a:pt x="7" y="278"/>
                  <a:pt x="15" y="280"/>
                </a:cubicBezTo>
                <a:cubicBezTo>
                  <a:pt x="17" y="282"/>
                  <a:pt x="19" y="282"/>
                  <a:pt x="21" y="282"/>
                </a:cubicBezTo>
                <a:cubicBezTo>
                  <a:pt x="28" y="282"/>
                  <a:pt x="34" y="278"/>
                  <a:pt x="38" y="271"/>
                </a:cubicBezTo>
                <a:lnTo>
                  <a:pt x="127" y="24"/>
                </a:lnTo>
                <a:cubicBezTo>
                  <a:pt x="131" y="16"/>
                  <a:pt x="125" y="6"/>
                  <a:pt x="117" y="2"/>
                </a:cubicBezTo>
                <a:cubicBezTo>
                  <a:pt x="115" y="1"/>
                  <a:pt x="113" y="1"/>
                  <a:pt x="11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>
            <a:off x="2399564" y="2678808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89" y="0"/>
                </a:moveTo>
                <a:cubicBezTo>
                  <a:pt x="81" y="0"/>
                  <a:pt x="73" y="6"/>
                  <a:pt x="72" y="13"/>
                </a:cubicBezTo>
                <a:lnTo>
                  <a:pt x="5" y="267"/>
                </a:lnTo>
                <a:cubicBezTo>
                  <a:pt x="1" y="277"/>
                  <a:pt x="7" y="285"/>
                  <a:pt x="16" y="289"/>
                </a:cubicBezTo>
                <a:lnTo>
                  <a:pt x="20" y="289"/>
                </a:lnTo>
                <a:cubicBezTo>
                  <a:pt x="28" y="289"/>
                  <a:pt x="36" y="283"/>
                  <a:pt x="38" y="275"/>
                </a:cubicBezTo>
                <a:lnTo>
                  <a:pt x="105" y="22"/>
                </a:lnTo>
                <a:cubicBezTo>
                  <a:pt x="107" y="13"/>
                  <a:pt x="103" y="3"/>
                  <a:pt x="93" y="1"/>
                </a:cubicBezTo>
                <a:cubicBezTo>
                  <a:pt x="92" y="0"/>
                  <a:pt x="91" y="0"/>
                  <a:pt x="8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>
            <a:off x="2700619" y="1555476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87" y="0"/>
                </a:moveTo>
                <a:cubicBezTo>
                  <a:pt x="80" y="0"/>
                  <a:pt x="73" y="5"/>
                  <a:pt x="72" y="13"/>
                </a:cubicBezTo>
                <a:lnTo>
                  <a:pt x="3" y="266"/>
                </a:lnTo>
                <a:cubicBezTo>
                  <a:pt x="1" y="276"/>
                  <a:pt x="7" y="285"/>
                  <a:pt x="17" y="287"/>
                </a:cubicBezTo>
                <a:lnTo>
                  <a:pt x="21" y="287"/>
                </a:lnTo>
                <a:cubicBezTo>
                  <a:pt x="29" y="287"/>
                  <a:pt x="34" y="283"/>
                  <a:pt x="36" y="276"/>
                </a:cubicBezTo>
                <a:lnTo>
                  <a:pt x="105" y="23"/>
                </a:lnTo>
                <a:cubicBezTo>
                  <a:pt x="107" y="13"/>
                  <a:pt x="102" y="3"/>
                  <a:pt x="94" y="1"/>
                </a:cubicBezTo>
                <a:cubicBezTo>
                  <a:pt x="92" y="0"/>
                  <a:pt x="89" y="0"/>
                  <a:pt x="8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2451749" y="2689412"/>
            <a:ext cx="17464" cy="60918"/>
          </a:xfrm>
          <a:custGeom>
            <a:avLst/>
            <a:gdLst/>
            <a:ahLst/>
            <a:cxnLst/>
            <a:rect l="l" t="t" r="r" b="b"/>
            <a:pathLst>
              <a:path w="84" h="293" extrusionOk="0">
                <a:moveTo>
                  <a:pt x="64" y="1"/>
                </a:moveTo>
                <a:cubicBezTo>
                  <a:pt x="55" y="1"/>
                  <a:pt x="49" y="6"/>
                  <a:pt x="48" y="15"/>
                </a:cubicBezTo>
                <a:lnTo>
                  <a:pt x="2" y="273"/>
                </a:lnTo>
                <a:cubicBezTo>
                  <a:pt x="0" y="281"/>
                  <a:pt x="6" y="291"/>
                  <a:pt x="16" y="293"/>
                </a:cubicBezTo>
                <a:lnTo>
                  <a:pt x="18" y="293"/>
                </a:lnTo>
                <a:cubicBezTo>
                  <a:pt x="28" y="293"/>
                  <a:pt x="34" y="287"/>
                  <a:pt x="36" y="279"/>
                </a:cubicBezTo>
                <a:lnTo>
                  <a:pt x="81" y="21"/>
                </a:lnTo>
                <a:cubicBezTo>
                  <a:pt x="83" y="11"/>
                  <a:pt x="77" y="1"/>
                  <a:pt x="67" y="1"/>
                </a:cubicBezTo>
                <a:cubicBezTo>
                  <a:pt x="66" y="1"/>
                  <a:pt x="65" y="1"/>
                  <a:pt x="64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>
            <a:off x="2653423" y="1544041"/>
            <a:ext cx="17464" cy="61126"/>
          </a:xfrm>
          <a:custGeom>
            <a:avLst/>
            <a:gdLst/>
            <a:ahLst/>
            <a:cxnLst/>
            <a:rect l="l" t="t" r="r" b="b"/>
            <a:pathLst>
              <a:path w="84" h="294" extrusionOk="0">
                <a:moveTo>
                  <a:pt x="65" y="1"/>
                </a:moveTo>
                <a:cubicBezTo>
                  <a:pt x="58" y="1"/>
                  <a:pt x="50" y="6"/>
                  <a:pt x="48" y="15"/>
                </a:cubicBezTo>
                <a:lnTo>
                  <a:pt x="3" y="273"/>
                </a:lnTo>
                <a:cubicBezTo>
                  <a:pt x="1" y="281"/>
                  <a:pt x="7" y="291"/>
                  <a:pt x="17" y="293"/>
                </a:cubicBezTo>
                <a:lnTo>
                  <a:pt x="21" y="293"/>
                </a:lnTo>
                <a:cubicBezTo>
                  <a:pt x="29" y="293"/>
                  <a:pt x="36" y="287"/>
                  <a:pt x="36" y="279"/>
                </a:cubicBezTo>
                <a:lnTo>
                  <a:pt x="84" y="21"/>
                </a:lnTo>
                <a:cubicBezTo>
                  <a:pt x="84" y="11"/>
                  <a:pt x="78" y="1"/>
                  <a:pt x="68" y="1"/>
                </a:cubicBezTo>
                <a:cubicBezTo>
                  <a:pt x="67" y="1"/>
                  <a:pt x="66" y="1"/>
                  <a:pt x="6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>
            <a:off x="2504559" y="2695649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40" y="0"/>
                </a:moveTo>
                <a:cubicBezTo>
                  <a:pt x="32" y="0"/>
                  <a:pt x="24" y="8"/>
                  <a:pt x="24" y="16"/>
                </a:cubicBezTo>
                <a:lnTo>
                  <a:pt x="1" y="277"/>
                </a:lnTo>
                <a:cubicBezTo>
                  <a:pt x="1" y="287"/>
                  <a:pt x="7" y="295"/>
                  <a:pt x="17" y="297"/>
                </a:cubicBezTo>
                <a:lnTo>
                  <a:pt x="18" y="297"/>
                </a:lnTo>
                <a:cubicBezTo>
                  <a:pt x="26" y="297"/>
                  <a:pt x="34" y="289"/>
                  <a:pt x="36" y="281"/>
                </a:cubicBezTo>
                <a:lnTo>
                  <a:pt x="58" y="18"/>
                </a:lnTo>
                <a:cubicBezTo>
                  <a:pt x="60" y="10"/>
                  <a:pt x="5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2606019" y="1537180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39" y="0"/>
                </a:moveTo>
                <a:cubicBezTo>
                  <a:pt x="30" y="0"/>
                  <a:pt x="24" y="7"/>
                  <a:pt x="24" y="16"/>
                </a:cubicBezTo>
                <a:lnTo>
                  <a:pt x="0" y="277"/>
                </a:lnTo>
                <a:cubicBezTo>
                  <a:pt x="0" y="287"/>
                  <a:pt x="6" y="294"/>
                  <a:pt x="16" y="296"/>
                </a:cubicBezTo>
                <a:lnTo>
                  <a:pt x="18" y="296"/>
                </a:lnTo>
                <a:cubicBezTo>
                  <a:pt x="26" y="296"/>
                  <a:pt x="34" y="289"/>
                  <a:pt x="36" y="281"/>
                </a:cubicBezTo>
                <a:lnTo>
                  <a:pt x="57" y="18"/>
                </a:lnTo>
                <a:cubicBezTo>
                  <a:pt x="59" y="8"/>
                  <a:pt x="51" y="1"/>
                  <a:pt x="42" y="1"/>
                </a:cubicBezTo>
                <a:cubicBezTo>
                  <a:pt x="41" y="0"/>
                  <a:pt x="39" y="0"/>
                  <a:pt x="3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2561319" y="2147185"/>
            <a:ext cx="208" cy="20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1875" cap="rnd" cmpd="sng">
            <a:solidFill>
              <a:srgbClr val="ED1C24"/>
            </a:solidFill>
            <a:prstDash val="solid"/>
            <a:miter lim="19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2392702" y="1768998"/>
            <a:ext cx="685271" cy="552001"/>
          </a:xfrm>
          <a:custGeom>
            <a:avLst/>
            <a:gdLst/>
            <a:ahLst/>
            <a:cxnLst/>
            <a:rect l="l" t="t" r="r" b="b"/>
            <a:pathLst>
              <a:path w="3296" h="2655" extrusionOk="0">
                <a:moveTo>
                  <a:pt x="811" y="0"/>
                </a:moveTo>
                <a:cubicBezTo>
                  <a:pt x="754" y="0"/>
                  <a:pt x="706" y="48"/>
                  <a:pt x="706" y="105"/>
                </a:cubicBezTo>
                <a:lnTo>
                  <a:pt x="706" y="1439"/>
                </a:lnTo>
                <a:cubicBezTo>
                  <a:pt x="558" y="1478"/>
                  <a:pt x="446" y="1604"/>
                  <a:pt x="420" y="1758"/>
                </a:cubicBezTo>
                <a:lnTo>
                  <a:pt x="61" y="1758"/>
                </a:lnTo>
                <a:cubicBezTo>
                  <a:pt x="28" y="1758"/>
                  <a:pt x="0" y="1786"/>
                  <a:pt x="0" y="1820"/>
                </a:cubicBezTo>
                <a:cubicBezTo>
                  <a:pt x="0" y="1853"/>
                  <a:pt x="28" y="1881"/>
                  <a:pt x="61" y="1881"/>
                </a:cubicBezTo>
                <a:lnTo>
                  <a:pt x="420" y="1881"/>
                </a:lnTo>
                <a:cubicBezTo>
                  <a:pt x="446" y="2035"/>
                  <a:pt x="558" y="2159"/>
                  <a:pt x="706" y="2200"/>
                </a:cubicBezTo>
                <a:lnTo>
                  <a:pt x="706" y="2550"/>
                </a:lnTo>
                <a:cubicBezTo>
                  <a:pt x="706" y="2607"/>
                  <a:pt x="754" y="2654"/>
                  <a:pt x="811" y="2654"/>
                </a:cubicBezTo>
                <a:cubicBezTo>
                  <a:pt x="868" y="2654"/>
                  <a:pt x="916" y="2607"/>
                  <a:pt x="916" y="2550"/>
                </a:cubicBezTo>
                <a:lnTo>
                  <a:pt x="916" y="2200"/>
                </a:lnTo>
                <a:cubicBezTo>
                  <a:pt x="1064" y="2159"/>
                  <a:pt x="1176" y="2035"/>
                  <a:pt x="1202" y="1881"/>
                </a:cubicBezTo>
                <a:lnTo>
                  <a:pt x="3234" y="1881"/>
                </a:lnTo>
                <a:cubicBezTo>
                  <a:pt x="3268" y="1881"/>
                  <a:pt x="3295" y="1853"/>
                  <a:pt x="3295" y="1820"/>
                </a:cubicBezTo>
                <a:cubicBezTo>
                  <a:pt x="3295" y="1786"/>
                  <a:pt x="3268" y="1758"/>
                  <a:pt x="3234" y="1758"/>
                </a:cubicBezTo>
                <a:lnTo>
                  <a:pt x="1202" y="1758"/>
                </a:lnTo>
                <a:cubicBezTo>
                  <a:pt x="1176" y="1604"/>
                  <a:pt x="1064" y="1478"/>
                  <a:pt x="916" y="1439"/>
                </a:cubicBezTo>
                <a:lnTo>
                  <a:pt x="916" y="105"/>
                </a:lnTo>
                <a:cubicBezTo>
                  <a:pt x="916" y="48"/>
                  <a:pt x="868" y="0"/>
                  <a:pt x="81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2509964" y="2099366"/>
            <a:ext cx="102708" cy="95847"/>
          </a:xfrm>
          <a:custGeom>
            <a:avLst/>
            <a:gdLst/>
            <a:ahLst/>
            <a:cxnLst/>
            <a:rect l="l" t="t" r="r" b="b"/>
            <a:pathLst>
              <a:path w="494" h="461" extrusionOk="0">
                <a:moveTo>
                  <a:pt x="248" y="1"/>
                </a:moveTo>
                <a:cubicBezTo>
                  <a:pt x="138" y="1"/>
                  <a:pt x="40" y="81"/>
                  <a:pt x="22" y="193"/>
                </a:cubicBezTo>
                <a:cubicBezTo>
                  <a:pt x="0" y="319"/>
                  <a:pt x="85" y="436"/>
                  <a:pt x="212" y="457"/>
                </a:cubicBezTo>
                <a:cubicBezTo>
                  <a:pt x="224" y="459"/>
                  <a:pt x="236" y="460"/>
                  <a:pt x="248" y="460"/>
                </a:cubicBezTo>
                <a:cubicBezTo>
                  <a:pt x="358" y="460"/>
                  <a:pt x="456" y="380"/>
                  <a:pt x="474" y="268"/>
                </a:cubicBezTo>
                <a:cubicBezTo>
                  <a:pt x="494" y="142"/>
                  <a:pt x="409" y="23"/>
                  <a:pt x="285" y="4"/>
                </a:cubicBezTo>
                <a:cubicBezTo>
                  <a:pt x="272" y="2"/>
                  <a:pt x="260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Picture 86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64D13002-0FE6-382D-F6CF-FAE2E500B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9" y="1043986"/>
            <a:ext cx="3725525" cy="31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04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1834253" y="1420335"/>
            <a:ext cx="1454123" cy="1453915"/>
          </a:xfrm>
          <a:custGeom>
            <a:avLst/>
            <a:gdLst/>
            <a:ahLst/>
            <a:cxnLst/>
            <a:rect l="l" t="t" r="r" b="b"/>
            <a:pathLst>
              <a:path w="6994" h="6993" extrusionOk="0">
                <a:moveTo>
                  <a:pt x="3497" y="0"/>
                </a:moveTo>
                <a:cubicBezTo>
                  <a:pt x="1565" y="0"/>
                  <a:pt x="1" y="1565"/>
                  <a:pt x="1" y="3497"/>
                </a:cubicBezTo>
                <a:cubicBezTo>
                  <a:pt x="1" y="5426"/>
                  <a:pt x="1565" y="6993"/>
                  <a:pt x="3497" y="6993"/>
                </a:cubicBezTo>
                <a:cubicBezTo>
                  <a:pt x="5429" y="6993"/>
                  <a:pt x="6993" y="5426"/>
                  <a:pt x="6993" y="3497"/>
                </a:cubicBezTo>
                <a:cubicBezTo>
                  <a:pt x="6993" y="1565"/>
                  <a:pt x="5429" y="0"/>
                  <a:pt x="349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1855252" y="1503707"/>
            <a:ext cx="1412125" cy="1286755"/>
          </a:xfrm>
          <a:custGeom>
            <a:avLst/>
            <a:gdLst/>
            <a:ahLst/>
            <a:cxnLst/>
            <a:rect l="l" t="t" r="r" b="b"/>
            <a:pathLst>
              <a:path w="6792" h="6189" extrusionOk="0">
                <a:moveTo>
                  <a:pt x="3395" y="0"/>
                </a:moveTo>
                <a:cubicBezTo>
                  <a:pt x="2603" y="0"/>
                  <a:pt x="1812" y="303"/>
                  <a:pt x="1208" y="907"/>
                </a:cubicBezTo>
                <a:cubicBezTo>
                  <a:pt x="0" y="2115"/>
                  <a:pt x="0" y="4074"/>
                  <a:pt x="1208" y="5282"/>
                </a:cubicBezTo>
                <a:cubicBezTo>
                  <a:pt x="1812" y="5886"/>
                  <a:pt x="2603" y="6189"/>
                  <a:pt x="3395" y="6189"/>
                </a:cubicBezTo>
                <a:cubicBezTo>
                  <a:pt x="4187" y="6189"/>
                  <a:pt x="4979" y="5886"/>
                  <a:pt x="5584" y="5282"/>
                </a:cubicBezTo>
                <a:cubicBezTo>
                  <a:pt x="6792" y="4074"/>
                  <a:pt x="6792" y="2115"/>
                  <a:pt x="5584" y="907"/>
                </a:cubicBezTo>
                <a:cubicBezTo>
                  <a:pt x="4979" y="303"/>
                  <a:pt x="4187" y="0"/>
                  <a:pt x="3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2105178" y="1690185"/>
            <a:ext cx="912300" cy="913800"/>
          </a:xfrm>
          <a:prstGeom prst="pie">
            <a:avLst>
              <a:gd name="adj1" fmla="val 16184064"/>
              <a:gd name="adj2" fmla="val 21595171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Piezas Complicadas</a:t>
            </a:r>
            <a:endParaRPr dirty="0"/>
          </a:p>
        </p:txBody>
      </p:sp>
      <p:sp>
        <p:nvSpPr>
          <p:cNvPr id="233" name="Google Shape;233;p17"/>
          <p:cNvSpPr txBox="1"/>
          <p:nvPr/>
        </p:nvSpPr>
        <p:spPr>
          <a:xfrm>
            <a:off x="1413329" y="2935992"/>
            <a:ext cx="229597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32_Ratchet</a:t>
            </a:r>
            <a:endParaRPr sz="19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549044" y="3419678"/>
            <a:ext cx="4013737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Pausar continuidad del giro de pivote principal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Modelado manual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Modelado de un diente (ángulos) +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Pattern</a:t>
            </a: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Feature</a:t>
            </a:r>
            <a:endParaRPr lang="es-MX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2555913" y="1532606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8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8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7"/>
          <p:cNvSpPr/>
          <p:nvPr/>
        </p:nvSpPr>
        <p:spPr>
          <a:xfrm>
            <a:off x="2555913" y="2677561"/>
            <a:ext cx="10811" cy="83996"/>
          </a:xfrm>
          <a:custGeom>
            <a:avLst/>
            <a:gdLst/>
            <a:ahLst/>
            <a:cxnLst/>
            <a:rect l="l" t="t" r="r" b="b"/>
            <a:pathLst>
              <a:path w="52" h="404" extrusionOk="0">
                <a:moveTo>
                  <a:pt x="26" y="1"/>
                </a:moveTo>
                <a:cubicBezTo>
                  <a:pt x="12" y="1"/>
                  <a:pt x="0" y="13"/>
                  <a:pt x="0" y="26"/>
                </a:cubicBezTo>
                <a:lnTo>
                  <a:pt x="0" y="378"/>
                </a:lnTo>
                <a:cubicBezTo>
                  <a:pt x="0" y="391"/>
                  <a:pt x="12" y="403"/>
                  <a:pt x="26" y="403"/>
                </a:cubicBezTo>
                <a:cubicBezTo>
                  <a:pt x="40" y="403"/>
                  <a:pt x="52" y="391"/>
                  <a:pt x="52" y="378"/>
                </a:cubicBezTo>
                <a:lnTo>
                  <a:pt x="52" y="26"/>
                </a:lnTo>
                <a:cubicBezTo>
                  <a:pt x="52" y="13"/>
                  <a:pt x="40" y="1"/>
                  <a:pt x="2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2504143" y="1536764"/>
            <a:ext cx="12475" cy="62165"/>
          </a:xfrm>
          <a:custGeom>
            <a:avLst/>
            <a:gdLst/>
            <a:ahLst/>
            <a:cxnLst/>
            <a:rect l="l" t="t" r="r" b="b"/>
            <a:pathLst>
              <a:path w="60" h="299" extrusionOk="0">
                <a:moveTo>
                  <a:pt x="19" y="1"/>
                </a:moveTo>
                <a:cubicBezTo>
                  <a:pt x="9" y="3"/>
                  <a:pt x="1" y="10"/>
                  <a:pt x="3" y="20"/>
                </a:cubicBezTo>
                <a:lnTo>
                  <a:pt x="24" y="281"/>
                </a:lnTo>
                <a:cubicBezTo>
                  <a:pt x="26" y="291"/>
                  <a:pt x="34" y="298"/>
                  <a:pt x="42" y="298"/>
                </a:cubicBezTo>
                <a:cubicBezTo>
                  <a:pt x="44" y="298"/>
                  <a:pt x="44" y="298"/>
                  <a:pt x="44" y="296"/>
                </a:cubicBezTo>
                <a:cubicBezTo>
                  <a:pt x="54" y="296"/>
                  <a:pt x="60" y="289"/>
                  <a:pt x="60" y="279"/>
                </a:cubicBezTo>
                <a:lnTo>
                  <a:pt x="36" y="16"/>
                </a:lnTo>
                <a:cubicBezTo>
                  <a:pt x="36" y="8"/>
                  <a:pt x="28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2606019" y="2695649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19" y="0"/>
                </a:moveTo>
                <a:cubicBezTo>
                  <a:pt x="18" y="0"/>
                  <a:pt x="17" y="0"/>
                  <a:pt x="16" y="1"/>
                </a:cubicBezTo>
                <a:cubicBezTo>
                  <a:pt x="6" y="1"/>
                  <a:pt x="0" y="8"/>
                  <a:pt x="0" y="18"/>
                </a:cubicBezTo>
                <a:lnTo>
                  <a:pt x="24" y="281"/>
                </a:lnTo>
                <a:cubicBezTo>
                  <a:pt x="24" y="289"/>
                  <a:pt x="32" y="297"/>
                  <a:pt x="40" y="297"/>
                </a:cubicBezTo>
                <a:lnTo>
                  <a:pt x="42" y="297"/>
                </a:lnTo>
                <a:cubicBezTo>
                  <a:pt x="51" y="295"/>
                  <a:pt x="59" y="287"/>
                  <a:pt x="57" y="277"/>
                </a:cubicBezTo>
                <a:lnTo>
                  <a:pt x="36" y="16"/>
                </a:lnTo>
                <a:cubicBezTo>
                  <a:pt x="34" y="8"/>
                  <a:pt x="27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2451749" y="1543833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6" y="0"/>
                </a:moveTo>
                <a:cubicBezTo>
                  <a:pt x="6" y="2"/>
                  <a:pt x="0" y="12"/>
                  <a:pt x="2" y="22"/>
                </a:cubicBezTo>
                <a:lnTo>
                  <a:pt x="48" y="280"/>
                </a:lnTo>
                <a:cubicBezTo>
                  <a:pt x="48" y="288"/>
                  <a:pt x="55" y="294"/>
                  <a:pt x="63" y="294"/>
                </a:cubicBezTo>
                <a:lnTo>
                  <a:pt x="67" y="294"/>
                </a:lnTo>
                <a:cubicBezTo>
                  <a:pt x="77" y="292"/>
                  <a:pt x="83" y="282"/>
                  <a:pt x="81" y="272"/>
                </a:cubicBezTo>
                <a:lnTo>
                  <a:pt x="36" y="16"/>
                </a:lnTo>
                <a:cubicBezTo>
                  <a:pt x="34" y="6"/>
                  <a:pt x="26" y="0"/>
                  <a:pt x="1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2653423" y="2688996"/>
            <a:ext cx="17464" cy="61333"/>
          </a:xfrm>
          <a:custGeom>
            <a:avLst/>
            <a:gdLst/>
            <a:ahLst/>
            <a:cxnLst/>
            <a:rect l="l" t="t" r="r" b="b"/>
            <a:pathLst>
              <a:path w="84" h="295" extrusionOk="0">
                <a:moveTo>
                  <a:pt x="17" y="1"/>
                </a:moveTo>
                <a:cubicBezTo>
                  <a:pt x="7" y="3"/>
                  <a:pt x="1" y="13"/>
                  <a:pt x="3" y="23"/>
                </a:cubicBezTo>
                <a:lnTo>
                  <a:pt x="48" y="281"/>
                </a:lnTo>
                <a:cubicBezTo>
                  <a:pt x="50" y="289"/>
                  <a:pt x="58" y="295"/>
                  <a:pt x="66" y="295"/>
                </a:cubicBezTo>
                <a:lnTo>
                  <a:pt x="68" y="295"/>
                </a:lnTo>
                <a:cubicBezTo>
                  <a:pt x="78" y="293"/>
                  <a:pt x="84" y="283"/>
                  <a:pt x="82" y="273"/>
                </a:cubicBezTo>
                <a:lnTo>
                  <a:pt x="36" y="17"/>
                </a:lnTo>
                <a:cubicBezTo>
                  <a:pt x="35" y="7"/>
                  <a:pt x="27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2399564" y="1555476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22" y="0"/>
                </a:moveTo>
                <a:cubicBezTo>
                  <a:pt x="21" y="0"/>
                  <a:pt x="19" y="0"/>
                  <a:pt x="16" y="1"/>
                </a:cubicBezTo>
                <a:cubicBezTo>
                  <a:pt x="7" y="3"/>
                  <a:pt x="1" y="13"/>
                  <a:pt x="5" y="21"/>
                </a:cubicBezTo>
                <a:lnTo>
                  <a:pt x="72" y="276"/>
                </a:lnTo>
                <a:cubicBezTo>
                  <a:pt x="74" y="283"/>
                  <a:pt x="82" y="287"/>
                  <a:pt x="87" y="287"/>
                </a:cubicBezTo>
                <a:lnTo>
                  <a:pt x="93" y="287"/>
                </a:lnTo>
                <a:cubicBezTo>
                  <a:pt x="103" y="285"/>
                  <a:pt x="107" y="276"/>
                  <a:pt x="105" y="266"/>
                </a:cubicBezTo>
                <a:lnTo>
                  <a:pt x="38" y="13"/>
                </a:lnTo>
                <a:cubicBezTo>
                  <a:pt x="35" y="5"/>
                  <a:pt x="29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2700619" y="2678808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20" y="0"/>
                </a:moveTo>
                <a:cubicBezTo>
                  <a:pt x="19" y="0"/>
                  <a:pt x="18" y="0"/>
                  <a:pt x="17" y="1"/>
                </a:cubicBezTo>
                <a:cubicBezTo>
                  <a:pt x="7" y="3"/>
                  <a:pt x="1" y="13"/>
                  <a:pt x="3" y="22"/>
                </a:cubicBezTo>
                <a:lnTo>
                  <a:pt x="72" y="275"/>
                </a:lnTo>
                <a:cubicBezTo>
                  <a:pt x="74" y="283"/>
                  <a:pt x="80" y="289"/>
                  <a:pt x="88" y="289"/>
                </a:cubicBezTo>
                <a:lnTo>
                  <a:pt x="94" y="289"/>
                </a:lnTo>
                <a:cubicBezTo>
                  <a:pt x="102" y="285"/>
                  <a:pt x="107" y="275"/>
                  <a:pt x="105" y="267"/>
                </a:cubicBezTo>
                <a:lnTo>
                  <a:pt x="36" y="13"/>
                </a:lnTo>
                <a:cubicBezTo>
                  <a:pt x="35" y="6"/>
                  <a:pt x="27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2349041" y="1571277"/>
            <a:ext cx="27028" cy="58839"/>
          </a:xfrm>
          <a:custGeom>
            <a:avLst/>
            <a:gdLst/>
            <a:ahLst/>
            <a:cxnLst/>
            <a:rect l="l" t="t" r="r" b="b"/>
            <a:pathLst>
              <a:path w="130" h="283" extrusionOk="0">
                <a:moveTo>
                  <a:pt x="20" y="1"/>
                </a:moveTo>
                <a:cubicBezTo>
                  <a:pt x="18" y="1"/>
                  <a:pt x="15" y="1"/>
                  <a:pt x="13" y="2"/>
                </a:cubicBezTo>
                <a:cubicBezTo>
                  <a:pt x="5" y="6"/>
                  <a:pt x="1" y="16"/>
                  <a:pt x="3" y="24"/>
                </a:cubicBezTo>
                <a:lnTo>
                  <a:pt x="94" y="271"/>
                </a:lnTo>
                <a:cubicBezTo>
                  <a:pt x="96" y="278"/>
                  <a:pt x="102" y="282"/>
                  <a:pt x="109" y="282"/>
                </a:cubicBezTo>
                <a:cubicBezTo>
                  <a:pt x="111" y="282"/>
                  <a:pt x="113" y="282"/>
                  <a:pt x="115" y="280"/>
                </a:cubicBezTo>
                <a:cubicBezTo>
                  <a:pt x="125" y="277"/>
                  <a:pt x="129" y="267"/>
                  <a:pt x="125" y="259"/>
                </a:cubicBezTo>
                <a:lnTo>
                  <a:pt x="36" y="12"/>
                </a:lnTo>
                <a:cubicBezTo>
                  <a:pt x="34" y="5"/>
                  <a:pt x="27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2746567" y="2664255"/>
            <a:ext cx="27444" cy="58631"/>
          </a:xfrm>
          <a:custGeom>
            <a:avLst/>
            <a:gdLst/>
            <a:ahLst/>
            <a:cxnLst/>
            <a:rect l="l" t="t" r="r" b="b"/>
            <a:pathLst>
              <a:path w="132" h="282" extrusionOk="0">
                <a:moveTo>
                  <a:pt x="21" y="0"/>
                </a:moveTo>
                <a:cubicBezTo>
                  <a:pt x="19" y="0"/>
                  <a:pt x="17" y="1"/>
                  <a:pt x="15" y="2"/>
                </a:cubicBezTo>
                <a:cubicBezTo>
                  <a:pt x="7" y="6"/>
                  <a:pt x="1" y="15"/>
                  <a:pt x="5" y="23"/>
                </a:cubicBezTo>
                <a:lnTo>
                  <a:pt x="94" y="270"/>
                </a:lnTo>
                <a:cubicBezTo>
                  <a:pt x="98" y="278"/>
                  <a:pt x="103" y="282"/>
                  <a:pt x="111" y="282"/>
                </a:cubicBezTo>
                <a:cubicBezTo>
                  <a:pt x="113" y="282"/>
                  <a:pt x="115" y="282"/>
                  <a:pt x="117" y="280"/>
                </a:cubicBezTo>
                <a:cubicBezTo>
                  <a:pt x="125" y="278"/>
                  <a:pt x="131" y="268"/>
                  <a:pt x="127" y="258"/>
                </a:cubicBezTo>
                <a:lnTo>
                  <a:pt x="36" y="11"/>
                </a:lnTo>
                <a:cubicBezTo>
                  <a:pt x="35" y="5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2299974" y="1591652"/>
            <a:ext cx="31394" cy="56967"/>
          </a:xfrm>
          <a:custGeom>
            <a:avLst/>
            <a:gdLst/>
            <a:ahLst/>
            <a:cxnLst/>
            <a:rect l="l" t="t" r="r" b="b"/>
            <a:pathLst>
              <a:path w="151" h="274" extrusionOk="0">
                <a:moveTo>
                  <a:pt x="21" y="0"/>
                </a:moveTo>
                <a:cubicBezTo>
                  <a:pt x="18" y="0"/>
                  <a:pt x="15" y="1"/>
                  <a:pt x="12" y="3"/>
                </a:cubicBezTo>
                <a:cubicBezTo>
                  <a:pt x="4" y="7"/>
                  <a:pt x="0" y="17"/>
                  <a:pt x="4" y="25"/>
                </a:cubicBezTo>
                <a:lnTo>
                  <a:pt x="115" y="263"/>
                </a:lnTo>
                <a:cubicBezTo>
                  <a:pt x="117" y="269"/>
                  <a:pt x="124" y="273"/>
                  <a:pt x="130" y="273"/>
                </a:cubicBezTo>
                <a:cubicBezTo>
                  <a:pt x="132" y="273"/>
                  <a:pt x="136" y="273"/>
                  <a:pt x="138" y="271"/>
                </a:cubicBezTo>
                <a:cubicBezTo>
                  <a:pt x="146" y="267"/>
                  <a:pt x="150" y="257"/>
                  <a:pt x="146" y="248"/>
                </a:cubicBezTo>
                <a:lnTo>
                  <a:pt x="36" y="11"/>
                </a:lnTo>
                <a:cubicBezTo>
                  <a:pt x="33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2791268" y="2645751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21" y="0"/>
                </a:moveTo>
                <a:cubicBezTo>
                  <a:pt x="18" y="0"/>
                  <a:pt x="15" y="1"/>
                  <a:pt x="13" y="2"/>
                </a:cubicBezTo>
                <a:cubicBezTo>
                  <a:pt x="5" y="6"/>
                  <a:pt x="1" y="16"/>
                  <a:pt x="5" y="25"/>
                </a:cubicBezTo>
                <a:lnTo>
                  <a:pt x="115" y="262"/>
                </a:lnTo>
                <a:cubicBezTo>
                  <a:pt x="119" y="270"/>
                  <a:pt x="125" y="272"/>
                  <a:pt x="131" y="272"/>
                </a:cubicBezTo>
                <a:lnTo>
                  <a:pt x="139" y="272"/>
                </a:lnTo>
                <a:cubicBezTo>
                  <a:pt x="147" y="266"/>
                  <a:pt x="151" y="256"/>
                  <a:pt x="147" y="248"/>
                </a:cubicBezTo>
                <a:lnTo>
                  <a:pt x="36" y="10"/>
                </a:lnTo>
                <a:cubicBezTo>
                  <a:pt x="34" y="4"/>
                  <a:pt x="28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2252778" y="1616185"/>
            <a:ext cx="35761" cy="54472"/>
          </a:xfrm>
          <a:custGeom>
            <a:avLst/>
            <a:gdLst/>
            <a:ahLst/>
            <a:cxnLst/>
            <a:rect l="l" t="t" r="r" b="b"/>
            <a:pathLst>
              <a:path w="172" h="262" extrusionOk="0">
                <a:moveTo>
                  <a:pt x="20" y="0"/>
                </a:moveTo>
                <a:cubicBezTo>
                  <a:pt x="18" y="0"/>
                  <a:pt x="15" y="1"/>
                  <a:pt x="12" y="3"/>
                </a:cubicBezTo>
                <a:cubicBezTo>
                  <a:pt x="2" y="7"/>
                  <a:pt x="0" y="19"/>
                  <a:pt x="4" y="27"/>
                </a:cubicBezTo>
                <a:lnTo>
                  <a:pt x="136" y="254"/>
                </a:lnTo>
                <a:cubicBezTo>
                  <a:pt x="140" y="260"/>
                  <a:pt x="144" y="262"/>
                  <a:pt x="152" y="262"/>
                </a:cubicBezTo>
                <a:cubicBezTo>
                  <a:pt x="154" y="262"/>
                  <a:pt x="158" y="262"/>
                  <a:pt x="160" y="260"/>
                </a:cubicBezTo>
                <a:cubicBezTo>
                  <a:pt x="168" y="256"/>
                  <a:pt x="172" y="244"/>
                  <a:pt x="166" y="236"/>
                </a:cubicBezTo>
                <a:lnTo>
                  <a:pt x="36" y="9"/>
                </a:lnTo>
                <a:cubicBezTo>
                  <a:pt x="32" y="4"/>
                  <a:pt x="26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7"/>
          <p:cNvSpPr/>
          <p:nvPr/>
        </p:nvSpPr>
        <p:spPr>
          <a:xfrm>
            <a:off x="2834098" y="2623504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21" y="0"/>
                </a:moveTo>
                <a:cubicBezTo>
                  <a:pt x="18" y="0"/>
                  <a:pt x="15" y="1"/>
                  <a:pt x="12" y="2"/>
                </a:cubicBezTo>
                <a:cubicBezTo>
                  <a:pt x="4" y="8"/>
                  <a:pt x="0" y="18"/>
                  <a:pt x="6" y="26"/>
                </a:cubicBezTo>
                <a:lnTo>
                  <a:pt x="136" y="253"/>
                </a:lnTo>
                <a:cubicBezTo>
                  <a:pt x="140" y="259"/>
                  <a:pt x="146" y="263"/>
                  <a:pt x="152" y="263"/>
                </a:cubicBezTo>
                <a:cubicBezTo>
                  <a:pt x="156" y="263"/>
                  <a:pt x="158" y="261"/>
                  <a:pt x="162" y="261"/>
                </a:cubicBezTo>
                <a:cubicBezTo>
                  <a:pt x="170" y="255"/>
                  <a:pt x="172" y="245"/>
                  <a:pt x="168" y="235"/>
                </a:cubicBezTo>
                <a:lnTo>
                  <a:pt x="36" y="8"/>
                </a:lnTo>
                <a:cubicBezTo>
                  <a:pt x="33" y="3"/>
                  <a:pt x="27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2208077" y="1644669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0"/>
                  <a:pt x="6" y="28"/>
                </a:cubicBezTo>
                <a:lnTo>
                  <a:pt x="156" y="243"/>
                </a:lnTo>
                <a:cubicBezTo>
                  <a:pt x="160" y="247"/>
                  <a:pt x="164" y="251"/>
                  <a:pt x="170" y="251"/>
                </a:cubicBezTo>
                <a:cubicBezTo>
                  <a:pt x="174" y="251"/>
                  <a:pt x="178" y="249"/>
                  <a:pt x="180" y="247"/>
                </a:cubicBezTo>
                <a:cubicBezTo>
                  <a:pt x="188" y="241"/>
                  <a:pt x="190" y="231"/>
                  <a:pt x="184" y="223"/>
                </a:cubicBezTo>
                <a:lnTo>
                  <a:pt x="34" y="8"/>
                </a:lnTo>
                <a:cubicBezTo>
                  <a:pt x="30" y="4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2875057" y="2597308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20" y="1"/>
                </a:moveTo>
                <a:cubicBezTo>
                  <a:pt x="17" y="1"/>
                  <a:pt x="13" y="2"/>
                  <a:pt x="10" y="4"/>
                </a:cubicBezTo>
                <a:cubicBezTo>
                  <a:pt x="2" y="10"/>
                  <a:pt x="0" y="22"/>
                  <a:pt x="6" y="30"/>
                </a:cubicBezTo>
                <a:lnTo>
                  <a:pt x="156" y="243"/>
                </a:lnTo>
                <a:cubicBezTo>
                  <a:pt x="160" y="249"/>
                  <a:pt x="166" y="251"/>
                  <a:pt x="170" y="251"/>
                </a:cubicBezTo>
                <a:cubicBezTo>
                  <a:pt x="174" y="251"/>
                  <a:pt x="178" y="251"/>
                  <a:pt x="180" y="249"/>
                </a:cubicBezTo>
                <a:cubicBezTo>
                  <a:pt x="188" y="243"/>
                  <a:pt x="190" y="231"/>
                  <a:pt x="186" y="223"/>
                </a:cubicBezTo>
                <a:lnTo>
                  <a:pt x="34" y="8"/>
                </a:lnTo>
                <a:cubicBezTo>
                  <a:pt x="30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2165663" y="1677103"/>
            <a:ext cx="43869" cy="49483"/>
          </a:xfrm>
          <a:custGeom>
            <a:avLst/>
            <a:gdLst/>
            <a:ahLst/>
            <a:cxnLst/>
            <a:rect l="l" t="t" r="r" b="b"/>
            <a:pathLst>
              <a:path w="211" h="238" extrusionOk="0">
                <a:moveTo>
                  <a:pt x="22" y="0"/>
                </a:moveTo>
                <a:cubicBezTo>
                  <a:pt x="18" y="0"/>
                  <a:pt x="14" y="2"/>
                  <a:pt x="11" y="4"/>
                </a:cubicBezTo>
                <a:cubicBezTo>
                  <a:pt x="3" y="10"/>
                  <a:pt x="1" y="22"/>
                  <a:pt x="9" y="30"/>
                </a:cubicBezTo>
                <a:lnTo>
                  <a:pt x="177" y="229"/>
                </a:lnTo>
                <a:cubicBezTo>
                  <a:pt x="181" y="233"/>
                  <a:pt x="184" y="237"/>
                  <a:pt x="190" y="237"/>
                </a:cubicBezTo>
                <a:cubicBezTo>
                  <a:pt x="194" y="237"/>
                  <a:pt x="198" y="235"/>
                  <a:pt x="200" y="233"/>
                </a:cubicBezTo>
                <a:cubicBezTo>
                  <a:pt x="208" y="225"/>
                  <a:pt x="210" y="215"/>
                  <a:pt x="204" y="208"/>
                </a:cubicBezTo>
                <a:lnTo>
                  <a:pt x="34" y="6"/>
                </a:lnTo>
                <a:cubicBezTo>
                  <a:pt x="31" y="2"/>
                  <a:pt x="26" y="0"/>
                  <a:pt x="2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2913520" y="2567993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20" y="1"/>
                </a:moveTo>
                <a:cubicBezTo>
                  <a:pt x="17" y="1"/>
                  <a:pt x="12" y="2"/>
                  <a:pt x="9" y="5"/>
                </a:cubicBezTo>
                <a:cubicBezTo>
                  <a:pt x="1" y="11"/>
                  <a:pt x="1" y="23"/>
                  <a:pt x="7" y="29"/>
                </a:cubicBezTo>
                <a:lnTo>
                  <a:pt x="175" y="230"/>
                </a:lnTo>
                <a:cubicBezTo>
                  <a:pt x="179" y="234"/>
                  <a:pt x="182" y="236"/>
                  <a:pt x="188" y="236"/>
                </a:cubicBezTo>
                <a:cubicBezTo>
                  <a:pt x="192" y="236"/>
                  <a:pt x="196" y="236"/>
                  <a:pt x="200" y="232"/>
                </a:cubicBezTo>
                <a:cubicBezTo>
                  <a:pt x="206" y="226"/>
                  <a:pt x="208" y="214"/>
                  <a:pt x="202" y="208"/>
                </a:cubicBezTo>
                <a:lnTo>
                  <a:pt x="32" y="7"/>
                </a:lnTo>
                <a:cubicBezTo>
                  <a:pt x="29" y="3"/>
                  <a:pt x="25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2126784" y="1713071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19" y="0"/>
                </a:moveTo>
                <a:cubicBezTo>
                  <a:pt x="15" y="0"/>
                  <a:pt x="10" y="2"/>
                  <a:pt x="6" y="5"/>
                </a:cubicBezTo>
                <a:cubicBezTo>
                  <a:pt x="1" y="11"/>
                  <a:pt x="1" y="23"/>
                  <a:pt x="6" y="31"/>
                </a:cubicBezTo>
                <a:lnTo>
                  <a:pt x="192" y="216"/>
                </a:lnTo>
                <a:cubicBezTo>
                  <a:pt x="196" y="218"/>
                  <a:pt x="200" y="220"/>
                  <a:pt x="206" y="220"/>
                </a:cubicBezTo>
                <a:cubicBezTo>
                  <a:pt x="210" y="220"/>
                  <a:pt x="214" y="218"/>
                  <a:pt x="218" y="216"/>
                </a:cubicBezTo>
                <a:cubicBezTo>
                  <a:pt x="223" y="208"/>
                  <a:pt x="223" y="198"/>
                  <a:pt x="218" y="190"/>
                </a:cubicBezTo>
                <a:lnTo>
                  <a:pt x="32" y="5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2949281" y="2535351"/>
            <a:ext cx="46572" cy="46156"/>
          </a:xfrm>
          <a:custGeom>
            <a:avLst/>
            <a:gdLst/>
            <a:ahLst/>
            <a:cxnLst/>
            <a:rect l="l" t="t" r="r" b="b"/>
            <a:pathLst>
              <a:path w="224" h="222" extrusionOk="0">
                <a:moveTo>
                  <a:pt x="19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2"/>
                  <a:pt x="1" y="24"/>
                  <a:pt x="7" y="30"/>
                </a:cubicBezTo>
                <a:lnTo>
                  <a:pt x="192" y="215"/>
                </a:lnTo>
                <a:cubicBezTo>
                  <a:pt x="196" y="219"/>
                  <a:pt x="200" y="221"/>
                  <a:pt x="204" y="221"/>
                </a:cubicBezTo>
                <a:cubicBezTo>
                  <a:pt x="210" y="221"/>
                  <a:pt x="214" y="219"/>
                  <a:pt x="218" y="215"/>
                </a:cubicBezTo>
                <a:cubicBezTo>
                  <a:pt x="224" y="209"/>
                  <a:pt x="224" y="197"/>
                  <a:pt x="218" y="191"/>
                </a:cubicBezTo>
                <a:lnTo>
                  <a:pt x="32" y="6"/>
                </a:lnTo>
                <a:cubicBezTo>
                  <a:pt x="28" y="2"/>
                  <a:pt x="24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2090607" y="1752158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0" y="0"/>
                </a:moveTo>
                <a:cubicBezTo>
                  <a:pt x="15" y="0"/>
                  <a:pt x="10" y="2"/>
                  <a:pt x="7" y="6"/>
                </a:cubicBezTo>
                <a:cubicBezTo>
                  <a:pt x="1" y="14"/>
                  <a:pt x="3" y="24"/>
                  <a:pt x="9" y="32"/>
                </a:cubicBezTo>
                <a:lnTo>
                  <a:pt x="210" y="200"/>
                </a:lnTo>
                <a:cubicBezTo>
                  <a:pt x="214" y="202"/>
                  <a:pt x="218" y="204"/>
                  <a:pt x="222" y="204"/>
                </a:cubicBezTo>
                <a:cubicBezTo>
                  <a:pt x="228" y="204"/>
                  <a:pt x="232" y="202"/>
                  <a:pt x="236" y="198"/>
                </a:cubicBezTo>
                <a:cubicBezTo>
                  <a:pt x="242" y="190"/>
                  <a:pt x="240" y="178"/>
                  <a:pt x="234" y="172"/>
                </a:cubicBezTo>
                <a:lnTo>
                  <a:pt x="32" y="4"/>
                </a:lnTo>
                <a:cubicBezTo>
                  <a:pt x="29" y="2"/>
                  <a:pt x="24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2981715" y="249959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1" y="1"/>
                </a:moveTo>
                <a:cubicBezTo>
                  <a:pt x="15" y="1"/>
                  <a:pt x="10" y="3"/>
                  <a:pt x="6" y="6"/>
                </a:cubicBezTo>
                <a:cubicBezTo>
                  <a:pt x="0" y="14"/>
                  <a:pt x="2" y="26"/>
                  <a:pt x="8" y="32"/>
                </a:cubicBezTo>
                <a:lnTo>
                  <a:pt x="210" y="200"/>
                </a:lnTo>
                <a:cubicBezTo>
                  <a:pt x="214" y="204"/>
                  <a:pt x="218" y="204"/>
                  <a:pt x="221" y="204"/>
                </a:cubicBezTo>
                <a:cubicBezTo>
                  <a:pt x="225" y="204"/>
                  <a:pt x="231" y="202"/>
                  <a:pt x="235" y="198"/>
                </a:cubicBezTo>
                <a:cubicBezTo>
                  <a:pt x="241" y="190"/>
                  <a:pt x="239" y="180"/>
                  <a:pt x="233" y="174"/>
                </a:cubicBezTo>
                <a:lnTo>
                  <a:pt x="32" y="4"/>
                </a:lnTo>
                <a:cubicBezTo>
                  <a:pt x="29" y="2"/>
                  <a:pt x="25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2058381" y="1794155"/>
            <a:ext cx="53017" cy="39087"/>
          </a:xfrm>
          <a:custGeom>
            <a:avLst/>
            <a:gdLst/>
            <a:ahLst/>
            <a:cxnLst/>
            <a:rect l="l" t="t" r="r" b="b"/>
            <a:pathLst>
              <a:path w="255" h="188" extrusionOk="0">
                <a:moveTo>
                  <a:pt x="21" y="0"/>
                </a:moveTo>
                <a:cubicBezTo>
                  <a:pt x="15" y="0"/>
                  <a:pt x="10" y="3"/>
                  <a:pt x="6" y="8"/>
                </a:cubicBezTo>
                <a:cubicBezTo>
                  <a:pt x="0" y="15"/>
                  <a:pt x="2" y="27"/>
                  <a:pt x="10" y="33"/>
                </a:cubicBezTo>
                <a:lnTo>
                  <a:pt x="225" y="183"/>
                </a:lnTo>
                <a:cubicBezTo>
                  <a:pt x="229" y="185"/>
                  <a:pt x="233" y="187"/>
                  <a:pt x="235" y="187"/>
                </a:cubicBezTo>
                <a:cubicBezTo>
                  <a:pt x="241" y="187"/>
                  <a:pt x="247" y="183"/>
                  <a:pt x="251" y="179"/>
                </a:cubicBezTo>
                <a:cubicBezTo>
                  <a:pt x="255" y="171"/>
                  <a:pt x="253" y="159"/>
                  <a:pt x="245" y="154"/>
                </a:cubicBezTo>
                <a:lnTo>
                  <a:pt x="32" y="4"/>
                </a:lnTo>
                <a:cubicBezTo>
                  <a:pt x="28" y="1"/>
                  <a:pt x="25" y="0"/>
                  <a:pt x="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3011238" y="2461127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0" y="0"/>
                </a:moveTo>
                <a:cubicBezTo>
                  <a:pt x="14" y="0"/>
                  <a:pt x="9" y="3"/>
                  <a:pt x="6" y="8"/>
                </a:cubicBezTo>
                <a:cubicBezTo>
                  <a:pt x="1" y="16"/>
                  <a:pt x="3" y="28"/>
                  <a:pt x="10" y="33"/>
                </a:cubicBezTo>
                <a:lnTo>
                  <a:pt x="225" y="183"/>
                </a:lnTo>
                <a:cubicBezTo>
                  <a:pt x="227" y="185"/>
                  <a:pt x="231" y="187"/>
                  <a:pt x="235" y="187"/>
                </a:cubicBezTo>
                <a:cubicBezTo>
                  <a:pt x="239" y="187"/>
                  <a:pt x="245" y="183"/>
                  <a:pt x="249" y="179"/>
                </a:cubicBezTo>
                <a:cubicBezTo>
                  <a:pt x="255" y="172"/>
                  <a:pt x="253" y="160"/>
                  <a:pt x="245" y="156"/>
                </a:cubicBezTo>
                <a:lnTo>
                  <a:pt x="30" y="4"/>
                </a:lnTo>
                <a:cubicBezTo>
                  <a:pt x="27" y="2"/>
                  <a:pt x="23" y="0"/>
                  <a:pt x="2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2029897" y="1838856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0" y="1"/>
                </a:moveTo>
                <a:cubicBezTo>
                  <a:pt x="14" y="1"/>
                  <a:pt x="9" y="4"/>
                  <a:pt x="5" y="10"/>
                </a:cubicBezTo>
                <a:cubicBezTo>
                  <a:pt x="1" y="17"/>
                  <a:pt x="3" y="29"/>
                  <a:pt x="13" y="33"/>
                </a:cubicBezTo>
                <a:lnTo>
                  <a:pt x="240" y="165"/>
                </a:lnTo>
                <a:cubicBezTo>
                  <a:pt x="242" y="167"/>
                  <a:pt x="246" y="167"/>
                  <a:pt x="247" y="167"/>
                </a:cubicBezTo>
                <a:cubicBezTo>
                  <a:pt x="253" y="167"/>
                  <a:pt x="259" y="164"/>
                  <a:pt x="263" y="160"/>
                </a:cubicBezTo>
                <a:cubicBezTo>
                  <a:pt x="267" y="150"/>
                  <a:pt x="265" y="140"/>
                  <a:pt x="257" y="134"/>
                </a:cubicBezTo>
                <a:lnTo>
                  <a:pt x="28" y="4"/>
                </a:lnTo>
                <a:cubicBezTo>
                  <a:pt x="26" y="2"/>
                  <a:pt x="23" y="1"/>
                  <a:pt x="2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3037019" y="2420585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1" y="1"/>
                </a:moveTo>
                <a:cubicBezTo>
                  <a:pt x="15" y="1"/>
                  <a:pt x="9" y="4"/>
                  <a:pt x="7" y="9"/>
                </a:cubicBezTo>
                <a:cubicBezTo>
                  <a:pt x="1" y="17"/>
                  <a:pt x="5" y="27"/>
                  <a:pt x="13" y="33"/>
                </a:cubicBezTo>
                <a:lnTo>
                  <a:pt x="240" y="163"/>
                </a:lnTo>
                <a:cubicBezTo>
                  <a:pt x="242" y="165"/>
                  <a:pt x="245" y="167"/>
                  <a:pt x="247" y="167"/>
                </a:cubicBezTo>
                <a:cubicBezTo>
                  <a:pt x="253" y="167"/>
                  <a:pt x="259" y="163"/>
                  <a:pt x="263" y="157"/>
                </a:cubicBezTo>
                <a:cubicBezTo>
                  <a:pt x="269" y="150"/>
                  <a:pt x="265" y="140"/>
                  <a:pt x="257" y="134"/>
                </a:cubicBezTo>
                <a:lnTo>
                  <a:pt x="30" y="4"/>
                </a:lnTo>
                <a:cubicBezTo>
                  <a:pt x="27" y="2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2005364" y="188605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19" y="1"/>
                </a:moveTo>
                <a:cubicBezTo>
                  <a:pt x="13" y="1"/>
                  <a:pt x="7" y="5"/>
                  <a:pt x="4" y="11"/>
                </a:cubicBezTo>
                <a:cubicBezTo>
                  <a:pt x="0" y="19"/>
                  <a:pt x="4" y="29"/>
                  <a:pt x="12" y="35"/>
                </a:cubicBezTo>
                <a:lnTo>
                  <a:pt x="251" y="146"/>
                </a:lnTo>
                <a:cubicBezTo>
                  <a:pt x="253" y="146"/>
                  <a:pt x="255" y="148"/>
                  <a:pt x="259" y="148"/>
                </a:cubicBezTo>
                <a:cubicBezTo>
                  <a:pt x="265" y="148"/>
                  <a:pt x="271" y="144"/>
                  <a:pt x="273" y="136"/>
                </a:cubicBezTo>
                <a:cubicBezTo>
                  <a:pt x="279" y="128"/>
                  <a:pt x="275" y="118"/>
                  <a:pt x="265" y="114"/>
                </a:cubicBezTo>
                <a:lnTo>
                  <a:pt x="28" y="4"/>
                </a:lnTo>
                <a:cubicBezTo>
                  <a:pt x="25" y="2"/>
                  <a:pt x="22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3059266" y="2377756"/>
            <a:ext cx="58007" cy="30563"/>
          </a:xfrm>
          <a:custGeom>
            <a:avLst/>
            <a:gdLst/>
            <a:ahLst/>
            <a:cxnLst/>
            <a:rect l="l" t="t" r="r" b="b"/>
            <a:pathLst>
              <a:path w="279" h="147" extrusionOk="0">
                <a:moveTo>
                  <a:pt x="21" y="1"/>
                </a:moveTo>
                <a:cubicBezTo>
                  <a:pt x="15" y="1"/>
                  <a:pt x="9" y="4"/>
                  <a:pt x="6" y="10"/>
                </a:cubicBezTo>
                <a:cubicBezTo>
                  <a:pt x="0" y="18"/>
                  <a:pt x="4" y="30"/>
                  <a:pt x="14" y="34"/>
                </a:cubicBezTo>
                <a:lnTo>
                  <a:pt x="251" y="144"/>
                </a:lnTo>
                <a:cubicBezTo>
                  <a:pt x="255" y="144"/>
                  <a:pt x="257" y="146"/>
                  <a:pt x="259" y="146"/>
                </a:cubicBezTo>
                <a:cubicBezTo>
                  <a:pt x="265" y="146"/>
                  <a:pt x="273" y="142"/>
                  <a:pt x="275" y="137"/>
                </a:cubicBezTo>
                <a:cubicBezTo>
                  <a:pt x="279" y="127"/>
                  <a:pt x="275" y="117"/>
                  <a:pt x="267" y="113"/>
                </a:cubicBezTo>
                <a:lnTo>
                  <a:pt x="28" y="2"/>
                </a:lnTo>
                <a:cubicBezTo>
                  <a:pt x="26" y="1"/>
                  <a:pt x="24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1985196" y="1935118"/>
            <a:ext cx="59670" cy="25989"/>
          </a:xfrm>
          <a:custGeom>
            <a:avLst/>
            <a:gdLst/>
            <a:ahLst/>
            <a:cxnLst/>
            <a:rect l="l" t="t" r="r" b="b"/>
            <a:pathLst>
              <a:path w="287" h="125" extrusionOk="0">
                <a:moveTo>
                  <a:pt x="19" y="1"/>
                </a:moveTo>
                <a:cubicBezTo>
                  <a:pt x="12" y="1"/>
                  <a:pt x="6" y="5"/>
                  <a:pt x="3" y="12"/>
                </a:cubicBezTo>
                <a:cubicBezTo>
                  <a:pt x="1" y="22"/>
                  <a:pt x="5" y="32"/>
                  <a:pt x="15" y="34"/>
                </a:cubicBezTo>
                <a:lnTo>
                  <a:pt x="259" y="125"/>
                </a:lnTo>
                <a:lnTo>
                  <a:pt x="265" y="125"/>
                </a:lnTo>
                <a:cubicBezTo>
                  <a:pt x="273" y="125"/>
                  <a:pt x="281" y="121"/>
                  <a:pt x="283" y="115"/>
                </a:cubicBezTo>
                <a:cubicBezTo>
                  <a:pt x="287" y="105"/>
                  <a:pt x="281" y="95"/>
                  <a:pt x="273" y="91"/>
                </a:cubicBezTo>
                <a:lnTo>
                  <a:pt x="26" y="2"/>
                </a:lnTo>
                <a:cubicBezTo>
                  <a:pt x="24" y="1"/>
                  <a:pt x="21" y="1"/>
                  <a:pt x="1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3078186" y="2332848"/>
            <a:ext cx="59670" cy="26197"/>
          </a:xfrm>
          <a:custGeom>
            <a:avLst/>
            <a:gdLst/>
            <a:ahLst/>
            <a:cxnLst/>
            <a:rect l="l" t="t" r="r" b="b"/>
            <a:pathLst>
              <a:path w="287" h="126" extrusionOk="0">
                <a:moveTo>
                  <a:pt x="21" y="1"/>
                </a:moveTo>
                <a:cubicBezTo>
                  <a:pt x="13" y="1"/>
                  <a:pt x="5" y="5"/>
                  <a:pt x="2" y="13"/>
                </a:cubicBezTo>
                <a:cubicBezTo>
                  <a:pt x="0" y="21"/>
                  <a:pt x="4" y="31"/>
                  <a:pt x="14" y="35"/>
                </a:cubicBezTo>
                <a:lnTo>
                  <a:pt x="261" y="126"/>
                </a:lnTo>
                <a:lnTo>
                  <a:pt x="267" y="126"/>
                </a:lnTo>
                <a:cubicBezTo>
                  <a:pt x="272" y="126"/>
                  <a:pt x="280" y="122"/>
                  <a:pt x="282" y="114"/>
                </a:cubicBezTo>
                <a:cubicBezTo>
                  <a:pt x="286" y="106"/>
                  <a:pt x="280" y="96"/>
                  <a:pt x="272" y="92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1969187" y="1985848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2" y="1"/>
                  <a:pt x="5" y="6"/>
                  <a:pt x="3" y="13"/>
                </a:cubicBezTo>
                <a:cubicBezTo>
                  <a:pt x="1" y="23"/>
                  <a:pt x="7" y="33"/>
                  <a:pt x="15" y="35"/>
                </a:cubicBezTo>
                <a:lnTo>
                  <a:pt x="269" y="104"/>
                </a:lnTo>
                <a:lnTo>
                  <a:pt x="273" y="104"/>
                </a:lnTo>
                <a:cubicBezTo>
                  <a:pt x="281" y="104"/>
                  <a:pt x="289" y="98"/>
                  <a:pt x="291" y="90"/>
                </a:cubicBezTo>
                <a:cubicBezTo>
                  <a:pt x="293" y="82"/>
                  <a:pt x="287" y="72"/>
                  <a:pt x="277" y="68"/>
                </a:cubicBezTo>
                <a:lnTo>
                  <a:pt x="25" y="1"/>
                </a:lnTo>
                <a:cubicBezTo>
                  <a:pt x="23" y="1"/>
                  <a:pt x="22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3092532" y="2286900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1" y="1"/>
                </a:moveTo>
                <a:cubicBezTo>
                  <a:pt x="13" y="1"/>
                  <a:pt x="6" y="5"/>
                  <a:pt x="4" y="13"/>
                </a:cubicBezTo>
                <a:cubicBezTo>
                  <a:pt x="0" y="23"/>
                  <a:pt x="6" y="33"/>
                  <a:pt x="16" y="35"/>
                </a:cubicBezTo>
                <a:lnTo>
                  <a:pt x="269" y="102"/>
                </a:lnTo>
                <a:cubicBezTo>
                  <a:pt x="271" y="102"/>
                  <a:pt x="272" y="104"/>
                  <a:pt x="274" y="104"/>
                </a:cubicBezTo>
                <a:cubicBezTo>
                  <a:pt x="280" y="104"/>
                  <a:pt x="288" y="98"/>
                  <a:pt x="290" y="90"/>
                </a:cubicBezTo>
                <a:cubicBezTo>
                  <a:pt x="292" y="80"/>
                  <a:pt x="288" y="70"/>
                  <a:pt x="278" y="68"/>
                </a:cubicBezTo>
                <a:lnTo>
                  <a:pt x="26" y="1"/>
                </a:lnTo>
                <a:cubicBezTo>
                  <a:pt x="24" y="1"/>
                  <a:pt x="23" y="1"/>
                  <a:pt x="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1957752" y="203761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19" y="0"/>
                </a:moveTo>
                <a:cubicBezTo>
                  <a:pt x="11" y="0"/>
                  <a:pt x="4" y="7"/>
                  <a:pt x="3" y="15"/>
                </a:cubicBezTo>
                <a:cubicBezTo>
                  <a:pt x="1" y="24"/>
                  <a:pt x="7" y="34"/>
                  <a:pt x="16" y="36"/>
                </a:cubicBezTo>
                <a:lnTo>
                  <a:pt x="275" y="82"/>
                </a:lnTo>
                <a:lnTo>
                  <a:pt x="279" y="82"/>
                </a:lnTo>
                <a:cubicBezTo>
                  <a:pt x="287" y="82"/>
                  <a:pt x="295" y="76"/>
                  <a:pt x="295" y="68"/>
                </a:cubicBezTo>
                <a:cubicBezTo>
                  <a:pt x="297" y="58"/>
                  <a:pt x="291" y="48"/>
                  <a:pt x="281" y="46"/>
                </a:cubicBezTo>
                <a:lnTo>
                  <a:pt x="22" y="1"/>
                </a:lnTo>
                <a:cubicBezTo>
                  <a:pt x="21" y="0"/>
                  <a:pt x="20" y="0"/>
                  <a:pt x="1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3103135" y="2239912"/>
            <a:ext cx="61749" cy="16633"/>
          </a:xfrm>
          <a:custGeom>
            <a:avLst/>
            <a:gdLst/>
            <a:ahLst/>
            <a:cxnLst/>
            <a:rect l="l" t="t" r="r" b="b"/>
            <a:pathLst>
              <a:path w="297" h="80" extrusionOk="0">
                <a:moveTo>
                  <a:pt x="18" y="0"/>
                </a:moveTo>
                <a:cubicBezTo>
                  <a:pt x="10" y="0"/>
                  <a:pt x="4" y="6"/>
                  <a:pt x="2" y="14"/>
                </a:cubicBezTo>
                <a:cubicBezTo>
                  <a:pt x="1" y="22"/>
                  <a:pt x="6" y="32"/>
                  <a:pt x="16" y="34"/>
                </a:cubicBezTo>
                <a:lnTo>
                  <a:pt x="275" y="79"/>
                </a:lnTo>
                <a:lnTo>
                  <a:pt x="279" y="79"/>
                </a:lnTo>
                <a:cubicBezTo>
                  <a:pt x="287" y="79"/>
                  <a:pt x="294" y="73"/>
                  <a:pt x="294" y="66"/>
                </a:cubicBezTo>
                <a:cubicBezTo>
                  <a:pt x="296" y="56"/>
                  <a:pt x="291" y="48"/>
                  <a:pt x="281" y="46"/>
                </a:cubicBezTo>
                <a:lnTo>
                  <a:pt x="22" y="0"/>
                </a:lnTo>
                <a:cubicBezTo>
                  <a:pt x="21" y="0"/>
                  <a:pt x="20" y="0"/>
                  <a:pt x="1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1951307" y="2090426"/>
            <a:ext cx="61957" cy="12267"/>
          </a:xfrm>
          <a:custGeom>
            <a:avLst/>
            <a:gdLst/>
            <a:ahLst/>
            <a:cxnLst/>
            <a:rect l="l" t="t" r="r" b="b"/>
            <a:pathLst>
              <a:path w="298" h="59" extrusionOk="0">
                <a:moveTo>
                  <a:pt x="17" y="1"/>
                </a:moveTo>
                <a:cubicBezTo>
                  <a:pt x="8" y="1"/>
                  <a:pt x="0" y="8"/>
                  <a:pt x="0" y="17"/>
                </a:cubicBezTo>
                <a:cubicBezTo>
                  <a:pt x="0" y="25"/>
                  <a:pt x="6" y="35"/>
                  <a:pt x="16" y="35"/>
                </a:cubicBezTo>
                <a:lnTo>
                  <a:pt x="276" y="58"/>
                </a:lnTo>
                <a:lnTo>
                  <a:pt x="278" y="58"/>
                </a:lnTo>
                <a:cubicBezTo>
                  <a:pt x="288" y="58"/>
                  <a:pt x="296" y="51"/>
                  <a:pt x="296" y="43"/>
                </a:cubicBezTo>
                <a:cubicBezTo>
                  <a:pt x="298" y="33"/>
                  <a:pt x="290" y="25"/>
                  <a:pt x="280" y="23"/>
                </a:cubicBezTo>
                <a:lnTo>
                  <a:pt x="20" y="1"/>
                </a:lnTo>
                <a:cubicBezTo>
                  <a:pt x="19" y="1"/>
                  <a:pt x="18" y="1"/>
                  <a:pt x="17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3109788" y="2191885"/>
            <a:ext cx="62165" cy="12059"/>
          </a:xfrm>
          <a:custGeom>
            <a:avLst/>
            <a:gdLst/>
            <a:ahLst/>
            <a:cxnLst/>
            <a:rect l="l" t="t" r="r" b="b"/>
            <a:pathLst>
              <a:path w="299" h="58" extrusionOk="0">
                <a:moveTo>
                  <a:pt x="17" y="0"/>
                </a:moveTo>
                <a:cubicBezTo>
                  <a:pt x="8" y="0"/>
                  <a:pt x="2" y="8"/>
                  <a:pt x="0" y="16"/>
                </a:cubicBezTo>
                <a:cubicBezTo>
                  <a:pt x="0" y="24"/>
                  <a:pt x="6" y="34"/>
                  <a:pt x="16" y="34"/>
                </a:cubicBezTo>
                <a:lnTo>
                  <a:pt x="278" y="58"/>
                </a:lnTo>
                <a:cubicBezTo>
                  <a:pt x="288" y="58"/>
                  <a:pt x="296" y="50"/>
                  <a:pt x="296" y="42"/>
                </a:cubicBezTo>
                <a:cubicBezTo>
                  <a:pt x="298" y="32"/>
                  <a:pt x="290" y="24"/>
                  <a:pt x="280" y="22"/>
                </a:cubicBezTo>
                <a:lnTo>
                  <a:pt x="20" y="1"/>
                </a:lnTo>
                <a:cubicBezTo>
                  <a:pt x="19" y="0"/>
                  <a:pt x="18" y="0"/>
                  <a:pt x="1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1947149" y="2141363"/>
            <a:ext cx="83788" cy="11435"/>
          </a:xfrm>
          <a:custGeom>
            <a:avLst/>
            <a:gdLst/>
            <a:ahLst/>
            <a:cxnLst/>
            <a:rect l="l" t="t" r="r" b="b"/>
            <a:pathLst>
              <a:path w="403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2" y="54"/>
                  <a:pt x="26" y="54"/>
                </a:cubicBezTo>
                <a:lnTo>
                  <a:pt x="375" y="54"/>
                </a:lnTo>
                <a:cubicBezTo>
                  <a:pt x="391" y="54"/>
                  <a:pt x="403" y="42"/>
                  <a:pt x="403" y="29"/>
                </a:cubicBezTo>
                <a:cubicBezTo>
                  <a:pt x="403" y="13"/>
                  <a:pt x="391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3092116" y="2141363"/>
            <a:ext cx="83372" cy="11435"/>
          </a:xfrm>
          <a:custGeom>
            <a:avLst/>
            <a:gdLst/>
            <a:ahLst/>
            <a:cxnLst/>
            <a:rect l="l" t="t" r="r" b="b"/>
            <a:pathLst>
              <a:path w="401" h="55" extrusionOk="0">
                <a:moveTo>
                  <a:pt x="26" y="1"/>
                </a:moveTo>
                <a:cubicBezTo>
                  <a:pt x="12" y="1"/>
                  <a:pt x="0" y="13"/>
                  <a:pt x="0" y="29"/>
                </a:cubicBezTo>
                <a:cubicBezTo>
                  <a:pt x="0" y="42"/>
                  <a:pt x="10" y="54"/>
                  <a:pt x="26" y="54"/>
                </a:cubicBezTo>
                <a:lnTo>
                  <a:pt x="375" y="54"/>
                </a:lnTo>
                <a:cubicBezTo>
                  <a:pt x="389" y="54"/>
                  <a:pt x="401" y="42"/>
                  <a:pt x="401" y="29"/>
                </a:cubicBezTo>
                <a:cubicBezTo>
                  <a:pt x="401" y="13"/>
                  <a:pt x="389" y="1"/>
                  <a:pt x="37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/>
          <p:nvPr/>
        </p:nvSpPr>
        <p:spPr>
          <a:xfrm>
            <a:off x="1951307" y="2191470"/>
            <a:ext cx="61541" cy="12475"/>
          </a:xfrm>
          <a:custGeom>
            <a:avLst/>
            <a:gdLst/>
            <a:ahLst/>
            <a:cxnLst/>
            <a:rect l="l" t="t" r="r" b="b"/>
            <a:pathLst>
              <a:path w="296" h="60" extrusionOk="0">
                <a:moveTo>
                  <a:pt x="276" y="1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0" y="52"/>
                  <a:pt x="8" y="60"/>
                  <a:pt x="18" y="60"/>
                </a:cubicBezTo>
                <a:lnTo>
                  <a:pt x="20" y="60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4" y="9"/>
                  <a:pt x="286" y="1"/>
                  <a:pt x="27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7"/>
          <p:cNvSpPr/>
          <p:nvPr/>
        </p:nvSpPr>
        <p:spPr>
          <a:xfrm>
            <a:off x="3109788" y="2090218"/>
            <a:ext cx="61749" cy="12475"/>
          </a:xfrm>
          <a:custGeom>
            <a:avLst/>
            <a:gdLst/>
            <a:ahLst/>
            <a:cxnLst/>
            <a:rect l="l" t="t" r="r" b="b"/>
            <a:pathLst>
              <a:path w="297" h="60" extrusionOk="0">
                <a:moveTo>
                  <a:pt x="278" y="0"/>
                </a:moveTo>
                <a:lnTo>
                  <a:pt x="16" y="24"/>
                </a:lnTo>
                <a:cubicBezTo>
                  <a:pt x="6" y="26"/>
                  <a:pt x="0" y="34"/>
                  <a:pt x="0" y="44"/>
                </a:cubicBezTo>
                <a:cubicBezTo>
                  <a:pt x="2" y="52"/>
                  <a:pt x="10" y="59"/>
                  <a:pt x="18" y="59"/>
                </a:cubicBezTo>
                <a:lnTo>
                  <a:pt x="20" y="59"/>
                </a:lnTo>
                <a:lnTo>
                  <a:pt x="280" y="36"/>
                </a:lnTo>
                <a:cubicBezTo>
                  <a:pt x="290" y="36"/>
                  <a:pt x="296" y="26"/>
                  <a:pt x="296" y="16"/>
                </a:cubicBezTo>
                <a:cubicBezTo>
                  <a:pt x="296" y="8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"/>
          <p:cNvSpPr/>
          <p:nvPr/>
        </p:nvSpPr>
        <p:spPr>
          <a:xfrm>
            <a:off x="1957752" y="223949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5" y="0"/>
                </a:moveTo>
                <a:lnTo>
                  <a:pt x="16" y="48"/>
                </a:lnTo>
                <a:cubicBezTo>
                  <a:pt x="7" y="48"/>
                  <a:pt x="1" y="58"/>
                  <a:pt x="3" y="68"/>
                </a:cubicBezTo>
                <a:cubicBezTo>
                  <a:pt x="5" y="75"/>
                  <a:pt x="10" y="81"/>
                  <a:pt x="20" y="81"/>
                </a:cubicBezTo>
                <a:lnTo>
                  <a:pt x="22" y="81"/>
                </a:lnTo>
                <a:lnTo>
                  <a:pt x="281" y="36"/>
                </a:lnTo>
                <a:cubicBezTo>
                  <a:pt x="291" y="34"/>
                  <a:pt x="297" y="24"/>
                  <a:pt x="295" y="16"/>
                </a:cubicBezTo>
                <a:cubicBezTo>
                  <a:pt x="293" y="6"/>
                  <a:pt x="285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7"/>
          <p:cNvSpPr/>
          <p:nvPr/>
        </p:nvSpPr>
        <p:spPr>
          <a:xfrm>
            <a:off x="3103135" y="2037617"/>
            <a:ext cx="61749" cy="17049"/>
          </a:xfrm>
          <a:custGeom>
            <a:avLst/>
            <a:gdLst/>
            <a:ahLst/>
            <a:cxnLst/>
            <a:rect l="l" t="t" r="r" b="b"/>
            <a:pathLst>
              <a:path w="297" h="82" extrusionOk="0">
                <a:moveTo>
                  <a:pt x="278" y="0"/>
                </a:moveTo>
                <a:cubicBezTo>
                  <a:pt x="277" y="0"/>
                  <a:pt x="276" y="0"/>
                  <a:pt x="275" y="1"/>
                </a:cubicBezTo>
                <a:lnTo>
                  <a:pt x="16" y="46"/>
                </a:lnTo>
                <a:cubicBezTo>
                  <a:pt x="6" y="48"/>
                  <a:pt x="1" y="58"/>
                  <a:pt x="2" y="68"/>
                </a:cubicBezTo>
                <a:cubicBezTo>
                  <a:pt x="4" y="76"/>
                  <a:pt x="10" y="82"/>
                  <a:pt x="20" y="82"/>
                </a:cubicBezTo>
                <a:lnTo>
                  <a:pt x="22" y="82"/>
                </a:lnTo>
                <a:lnTo>
                  <a:pt x="281" y="36"/>
                </a:lnTo>
                <a:cubicBezTo>
                  <a:pt x="291" y="34"/>
                  <a:pt x="296" y="24"/>
                  <a:pt x="294" y="15"/>
                </a:cubicBezTo>
                <a:cubicBezTo>
                  <a:pt x="293" y="7"/>
                  <a:pt x="286" y="0"/>
                  <a:pt x="27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1969187" y="2286900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5" y="0"/>
                </a:moveTo>
                <a:cubicBezTo>
                  <a:pt x="273" y="0"/>
                  <a:pt x="271" y="1"/>
                  <a:pt x="269" y="1"/>
                </a:cubicBezTo>
                <a:lnTo>
                  <a:pt x="15" y="68"/>
                </a:lnTo>
                <a:cubicBezTo>
                  <a:pt x="7" y="70"/>
                  <a:pt x="1" y="80"/>
                  <a:pt x="3" y="90"/>
                </a:cubicBezTo>
                <a:cubicBezTo>
                  <a:pt x="5" y="98"/>
                  <a:pt x="13" y="104"/>
                  <a:pt x="21" y="104"/>
                </a:cubicBezTo>
                <a:cubicBezTo>
                  <a:pt x="21" y="104"/>
                  <a:pt x="23" y="104"/>
                  <a:pt x="25" y="102"/>
                </a:cubicBezTo>
                <a:lnTo>
                  <a:pt x="277" y="35"/>
                </a:lnTo>
                <a:cubicBezTo>
                  <a:pt x="287" y="33"/>
                  <a:pt x="293" y="23"/>
                  <a:pt x="291" y="13"/>
                </a:cubicBezTo>
                <a:cubicBezTo>
                  <a:pt x="288" y="5"/>
                  <a:pt x="282" y="0"/>
                  <a:pt x="27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3092532" y="1985848"/>
            <a:ext cx="60918" cy="21623"/>
          </a:xfrm>
          <a:custGeom>
            <a:avLst/>
            <a:gdLst/>
            <a:ahLst/>
            <a:cxnLst/>
            <a:rect l="l" t="t" r="r" b="b"/>
            <a:pathLst>
              <a:path w="293" h="104" extrusionOk="0">
                <a:moveTo>
                  <a:pt x="273" y="1"/>
                </a:moveTo>
                <a:cubicBezTo>
                  <a:pt x="272" y="1"/>
                  <a:pt x="270" y="1"/>
                  <a:pt x="269" y="1"/>
                </a:cubicBezTo>
                <a:lnTo>
                  <a:pt x="16" y="68"/>
                </a:lnTo>
                <a:cubicBezTo>
                  <a:pt x="6" y="72"/>
                  <a:pt x="0" y="80"/>
                  <a:pt x="4" y="90"/>
                </a:cubicBezTo>
                <a:cubicBezTo>
                  <a:pt x="6" y="98"/>
                  <a:pt x="12" y="104"/>
                  <a:pt x="20" y="104"/>
                </a:cubicBezTo>
                <a:cubicBezTo>
                  <a:pt x="22" y="104"/>
                  <a:pt x="24" y="104"/>
                  <a:pt x="26" y="102"/>
                </a:cubicBezTo>
                <a:lnTo>
                  <a:pt x="278" y="35"/>
                </a:lnTo>
                <a:cubicBezTo>
                  <a:pt x="288" y="33"/>
                  <a:pt x="292" y="23"/>
                  <a:pt x="290" y="13"/>
                </a:cubicBezTo>
                <a:cubicBezTo>
                  <a:pt x="289" y="5"/>
                  <a:pt x="281" y="1"/>
                  <a:pt x="273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7"/>
          <p:cNvSpPr/>
          <p:nvPr/>
        </p:nvSpPr>
        <p:spPr>
          <a:xfrm>
            <a:off x="1985196" y="2332848"/>
            <a:ext cx="59254" cy="26197"/>
          </a:xfrm>
          <a:custGeom>
            <a:avLst/>
            <a:gdLst/>
            <a:ahLst/>
            <a:cxnLst/>
            <a:rect l="l" t="t" r="r" b="b"/>
            <a:pathLst>
              <a:path w="285" h="126" extrusionOk="0">
                <a:moveTo>
                  <a:pt x="266" y="0"/>
                </a:moveTo>
                <a:cubicBezTo>
                  <a:pt x="263" y="0"/>
                  <a:pt x="261" y="0"/>
                  <a:pt x="259" y="1"/>
                </a:cubicBezTo>
                <a:lnTo>
                  <a:pt x="13" y="92"/>
                </a:lnTo>
                <a:cubicBezTo>
                  <a:pt x="5" y="96"/>
                  <a:pt x="1" y="106"/>
                  <a:pt x="3" y="114"/>
                </a:cubicBezTo>
                <a:cubicBezTo>
                  <a:pt x="7" y="122"/>
                  <a:pt x="13" y="126"/>
                  <a:pt x="21" y="126"/>
                </a:cubicBezTo>
                <a:cubicBezTo>
                  <a:pt x="22" y="126"/>
                  <a:pt x="24" y="126"/>
                  <a:pt x="26" y="124"/>
                </a:cubicBezTo>
                <a:lnTo>
                  <a:pt x="271" y="35"/>
                </a:lnTo>
                <a:cubicBezTo>
                  <a:pt x="281" y="31"/>
                  <a:pt x="285" y="21"/>
                  <a:pt x="283" y="13"/>
                </a:cubicBezTo>
                <a:cubicBezTo>
                  <a:pt x="280" y="5"/>
                  <a:pt x="273" y="0"/>
                  <a:pt x="26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7"/>
          <p:cNvSpPr/>
          <p:nvPr/>
        </p:nvSpPr>
        <p:spPr>
          <a:xfrm>
            <a:off x="3078186" y="1935118"/>
            <a:ext cx="59254" cy="25989"/>
          </a:xfrm>
          <a:custGeom>
            <a:avLst/>
            <a:gdLst/>
            <a:ahLst/>
            <a:cxnLst/>
            <a:rect l="l" t="t" r="r" b="b"/>
            <a:pathLst>
              <a:path w="285" h="125" extrusionOk="0">
                <a:moveTo>
                  <a:pt x="266" y="1"/>
                </a:moveTo>
                <a:cubicBezTo>
                  <a:pt x="264" y="1"/>
                  <a:pt x="261" y="1"/>
                  <a:pt x="259" y="2"/>
                </a:cubicBezTo>
                <a:lnTo>
                  <a:pt x="14" y="91"/>
                </a:lnTo>
                <a:cubicBezTo>
                  <a:pt x="4" y="95"/>
                  <a:pt x="0" y="105"/>
                  <a:pt x="2" y="115"/>
                </a:cubicBezTo>
                <a:cubicBezTo>
                  <a:pt x="6" y="121"/>
                  <a:pt x="12" y="125"/>
                  <a:pt x="20" y="125"/>
                </a:cubicBezTo>
                <a:lnTo>
                  <a:pt x="26" y="125"/>
                </a:lnTo>
                <a:lnTo>
                  <a:pt x="272" y="34"/>
                </a:lnTo>
                <a:cubicBezTo>
                  <a:pt x="280" y="32"/>
                  <a:pt x="284" y="22"/>
                  <a:pt x="282" y="12"/>
                </a:cubicBezTo>
                <a:cubicBezTo>
                  <a:pt x="279" y="5"/>
                  <a:pt x="273" y="1"/>
                  <a:pt x="266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7"/>
          <p:cNvSpPr/>
          <p:nvPr/>
        </p:nvSpPr>
        <p:spPr>
          <a:xfrm>
            <a:off x="2005364" y="2377548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59" y="1"/>
                </a:moveTo>
                <a:cubicBezTo>
                  <a:pt x="257" y="1"/>
                  <a:pt x="254" y="1"/>
                  <a:pt x="251" y="3"/>
                </a:cubicBezTo>
                <a:lnTo>
                  <a:pt x="12" y="114"/>
                </a:lnTo>
                <a:cubicBezTo>
                  <a:pt x="4" y="118"/>
                  <a:pt x="0" y="128"/>
                  <a:pt x="4" y="138"/>
                </a:cubicBezTo>
                <a:cubicBezTo>
                  <a:pt x="8" y="143"/>
                  <a:pt x="14" y="147"/>
                  <a:pt x="20" y="147"/>
                </a:cubicBezTo>
                <a:cubicBezTo>
                  <a:pt x="22" y="147"/>
                  <a:pt x="26" y="145"/>
                  <a:pt x="28" y="145"/>
                </a:cubicBezTo>
                <a:lnTo>
                  <a:pt x="265" y="35"/>
                </a:lnTo>
                <a:cubicBezTo>
                  <a:pt x="275" y="31"/>
                  <a:pt x="279" y="19"/>
                  <a:pt x="275" y="11"/>
                </a:cubicBezTo>
                <a:cubicBezTo>
                  <a:pt x="272" y="5"/>
                  <a:pt x="266" y="1"/>
                  <a:pt x="25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7"/>
          <p:cNvSpPr/>
          <p:nvPr/>
        </p:nvSpPr>
        <p:spPr>
          <a:xfrm>
            <a:off x="3059266" y="1886051"/>
            <a:ext cx="58007" cy="30771"/>
          </a:xfrm>
          <a:custGeom>
            <a:avLst/>
            <a:gdLst/>
            <a:ahLst/>
            <a:cxnLst/>
            <a:rect l="l" t="t" r="r" b="b"/>
            <a:pathLst>
              <a:path w="279" h="148" extrusionOk="0">
                <a:moveTo>
                  <a:pt x="260" y="1"/>
                </a:moveTo>
                <a:cubicBezTo>
                  <a:pt x="257" y="1"/>
                  <a:pt x="254" y="2"/>
                  <a:pt x="251" y="4"/>
                </a:cubicBezTo>
                <a:lnTo>
                  <a:pt x="14" y="114"/>
                </a:lnTo>
                <a:cubicBezTo>
                  <a:pt x="4" y="118"/>
                  <a:pt x="0" y="128"/>
                  <a:pt x="6" y="136"/>
                </a:cubicBezTo>
                <a:cubicBezTo>
                  <a:pt x="8" y="144"/>
                  <a:pt x="14" y="148"/>
                  <a:pt x="22" y="148"/>
                </a:cubicBezTo>
                <a:cubicBezTo>
                  <a:pt x="24" y="148"/>
                  <a:pt x="26" y="146"/>
                  <a:pt x="28" y="146"/>
                </a:cubicBezTo>
                <a:lnTo>
                  <a:pt x="267" y="35"/>
                </a:lnTo>
                <a:cubicBezTo>
                  <a:pt x="275" y="29"/>
                  <a:pt x="279" y="19"/>
                  <a:pt x="275" y="11"/>
                </a:cubicBezTo>
                <a:cubicBezTo>
                  <a:pt x="272" y="5"/>
                  <a:pt x="267" y="1"/>
                  <a:pt x="26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7"/>
          <p:cNvSpPr/>
          <p:nvPr/>
        </p:nvSpPr>
        <p:spPr>
          <a:xfrm>
            <a:off x="2029897" y="2420585"/>
            <a:ext cx="55720" cy="34929"/>
          </a:xfrm>
          <a:custGeom>
            <a:avLst/>
            <a:gdLst/>
            <a:ahLst/>
            <a:cxnLst/>
            <a:rect l="l" t="t" r="r" b="b"/>
            <a:pathLst>
              <a:path w="268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1" y="134"/>
                </a:lnTo>
                <a:cubicBezTo>
                  <a:pt x="3" y="140"/>
                  <a:pt x="1" y="150"/>
                  <a:pt x="5" y="157"/>
                </a:cubicBezTo>
                <a:cubicBezTo>
                  <a:pt x="9" y="163"/>
                  <a:pt x="15" y="167"/>
                  <a:pt x="21" y="167"/>
                </a:cubicBezTo>
                <a:cubicBezTo>
                  <a:pt x="23" y="167"/>
                  <a:pt x="27" y="165"/>
                  <a:pt x="28" y="163"/>
                </a:cubicBezTo>
                <a:lnTo>
                  <a:pt x="257" y="33"/>
                </a:lnTo>
                <a:cubicBezTo>
                  <a:pt x="265" y="27"/>
                  <a:pt x="267" y="17"/>
                  <a:pt x="263" y="9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"/>
          <p:cNvSpPr/>
          <p:nvPr/>
        </p:nvSpPr>
        <p:spPr>
          <a:xfrm>
            <a:off x="3037019" y="1838856"/>
            <a:ext cx="56136" cy="34929"/>
          </a:xfrm>
          <a:custGeom>
            <a:avLst/>
            <a:gdLst/>
            <a:ahLst/>
            <a:cxnLst/>
            <a:rect l="l" t="t" r="r" b="b"/>
            <a:pathLst>
              <a:path w="270" h="168" extrusionOk="0">
                <a:moveTo>
                  <a:pt x="248" y="1"/>
                </a:moveTo>
                <a:cubicBezTo>
                  <a:pt x="245" y="1"/>
                  <a:pt x="242" y="2"/>
                  <a:pt x="240" y="4"/>
                </a:cubicBezTo>
                <a:lnTo>
                  <a:pt x="13" y="134"/>
                </a:lnTo>
                <a:cubicBezTo>
                  <a:pt x="5" y="140"/>
                  <a:pt x="1" y="150"/>
                  <a:pt x="7" y="160"/>
                </a:cubicBezTo>
                <a:cubicBezTo>
                  <a:pt x="9" y="164"/>
                  <a:pt x="15" y="167"/>
                  <a:pt x="21" y="167"/>
                </a:cubicBezTo>
                <a:cubicBezTo>
                  <a:pt x="25" y="167"/>
                  <a:pt x="26" y="167"/>
                  <a:pt x="30" y="165"/>
                </a:cubicBezTo>
                <a:lnTo>
                  <a:pt x="257" y="33"/>
                </a:lnTo>
                <a:cubicBezTo>
                  <a:pt x="265" y="29"/>
                  <a:pt x="269" y="17"/>
                  <a:pt x="263" y="10"/>
                </a:cubicBezTo>
                <a:cubicBezTo>
                  <a:pt x="259" y="4"/>
                  <a:pt x="254" y="1"/>
                  <a:pt x="248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2058381" y="2461335"/>
            <a:ext cx="53017" cy="38879"/>
          </a:xfrm>
          <a:custGeom>
            <a:avLst/>
            <a:gdLst/>
            <a:ahLst/>
            <a:cxnLst/>
            <a:rect l="l" t="t" r="r" b="b"/>
            <a:pathLst>
              <a:path w="255" h="187" extrusionOk="0">
                <a:moveTo>
                  <a:pt x="236" y="0"/>
                </a:moveTo>
                <a:cubicBezTo>
                  <a:pt x="232" y="0"/>
                  <a:pt x="228" y="1"/>
                  <a:pt x="225" y="3"/>
                </a:cubicBezTo>
                <a:lnTo>
                  <a:pt x="10" y="155"/>
                </a:lnTo>
                <a:cubicBezTo>
                  <a:pt x="2" y="159"/>
                  <a:pt x="0" y="171"/>
                  <a:pt x="6" y="178"/>
                </a:cubicBezTo>
                <a:cubicBezTo>
                  <a:pt x="10" y="182"/>
                  <a:pt x="16" y="186"/>
                  <a:pt x="22" y="186"/>
                </a:cubicBezTo>
                <a:cubicBezTo>
                  <a:pt x="24" y="186"/>
                  <a:pt x="28" y="184"/>
                  <a:pt x="32" y="182"/>
                </a:cubicBezTo>
                <a:lnTo>
                  <a:pt x="247" y="32"/>
                </a:lnTo>
                <a:cubicBezTo>
                  <a:pt x="255" y="27"/>
                  <a:pt x="255" y="15"/>
                  <a:pt x="251" y="7"/>
                </a:cubicBezTo>
                <a:cubicBezTo>
                  <a:pt x="247" y="2"/>
                  <a:pt x="242" y="0"/>
                  <a:pt x="23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"/>
          <p:cNvSpPr/>
          <p:nvPr/>
        </p:nvSpPr>
        <p:spPr>
          <a:xfrm>
            <a:off x="3011238" y="1794155"/>
            <a:ext cx="53225" cy="39087"/>
          </a:xfrm>
          <a:custGeom>
            <a:avLst/>
            <a:gdLst/>
            <a:ahLst/>
            <a:cxnLst/>
            <a:rect l="l" t="t" r="r" b="b"/>
            <a:pathLst>
              <a:path w="256" h="188" extrusionOk="0">
                <a:moveTo>
                  <a:pt x="235" y="0"/>
                </a:moveTo>
                <a:cubicBezTo>
                  <a:pt x="232" y="0"/>
                  <a:pt x="229" y="1"/>
                  <a:pt x="225" y="4"/>
                </a:cubicBezTo>
                <a:lnTo>
                  <a:pt x="10" y="154"/>
                </a:lnTo>
                <a:cubicBezTo>
                  <a:pt x="3" y="159"/>
                  <a:pt x="1" y="171"/>
                  <a:pt x="6" y="179"/>
                </a:cubicBezTo>
                <a:cubicBezTo>
                  <a:pt x="8" y="183"/>
                  <a:pt x="14" y="187"/>
                  <a:pt x="20" y="187"/>
                </a:cubicBezTo>
                <a:cubicBezTo>
                  <a:pt x="24" y="187"/>
                  <a:pt x="26" y="185"/>
                  <a:pt x="30" y="183"/>
                </a:cubicBezTo>
                <a:lnTo>
                  <a:pt x="245" y="33"/>
                </a:lnTo>
                <a:cubicBezTo>
                  <a:pt x="253" y="27"/>
                  <a:pt x="255" y="15"/>
                  <a:pt x="249" y="8"/>
                </a:cubicBezTo>
                <a:cubicBezTo>
                  <a:pt x="246" y="3"/>
                  <a:pt x="241" y="0"/>
                  <a:pt x="23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2090607" y="2499591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1"/>
                </a:moveTo>
                <a:cubicBezTo>
                  <a:pt x="217" y="1"/>
                  <a:pt x="213" y="2"/>
                  <a:pt x="210" y="4"/>
                </a:cubicBezTo>
                <a:lnTo>
                  <a:pt x="11" y="174"/>
                </a:lnTo>
                <a:cubicBezTo>
                  <a:pt x="3" y="180"/>
                  <a:pt x="1" y="192"/>
                  <a:pt x="9" y="198"/>
                </a:cubicBezTo>
                <a:cubicBezTo>
                  <a:pt x="11" y="202"/>
                  <a:pt x="17" y="204"/>
                  <a:pt x="21" y="204"/>
                </a:cubicBezTo>
                <a:cubicBezTo>
                  <a:pt x="25" y="204"/>
                  <a:pt x="29" y="204"/>
                  <a:pt x="32" y="200"/>
                </a:cubicBezTo>
                <a:lnTo>
                  <a:pt x="234" y="32"/>
                </a:lnTo>
                <a:cubicBezTo>
                  <a:pt x="242" y="26"/>
                  <a:pt x="242" y="14"/>
                  <a:pt x="236" y="8"/>
                </a:cubicBezTo>
                <a:cubicBezTo>
                  <a:pt x="232" y="4"/>
                  <a:pt x="226" y="1"/>
                  <a:pt x="22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2981715" y="1752158"/>
            <a:ext cx="50314" cy="42414"/>
          </a:xfrm>
          <a:custGeom>
            <a:avLst/>
            <a:gdLst/>
            <a:ahLst/>
            <a:cxnLst/>
            <a:rect l="l" t="t" r="r" b="b"/>
            <a:pathLst>
              <a:path w="242" h="204" extrusionOk="0">
                <a:moveTo>
                  <a:pt x="221" y="0"/>
                </a:moveTo>
                <a:cubicBezTo>
                  <a:pt x="217" y="0"/>
                  <a:pt x="213" y="2"/>
                  <a:pt x="210" y="4"/>
                </a:cubicBezTo>
                <a:lnTo>
                  <a:pt x="8" y="172"/>
                </a:lnTo>
                <a:cubicBezTo>
                  <a:pt x="2" y="180"/>
                  <a:pt x="0" y="190"/>
                  <a:pt x="6" y="198"/>
                </a:cubicBezTo>
                <a:cubicBezTo>
                  <a:pt x="10" y="202"/>
                  <a:pt x="16" y="204"/>
                  <a:pt x="20" y="204"/>
                </a:cubicBezTo>
                <a:cubicBezTo>
                  <a:pt x="24" y="204"/>
                  <a:pt x="28" y="202"/>
                  <a:pt x="32" y="200"/>
                </a:cubicBezTo>
                <a:lnTo>
                  <a:pt x="233" y="32"/>
                </a:lnTo>
                <a:cubicBezTo>
                  <a:pt x="239" y="26"/>
                  <a:pt x="241" y="14"/>
                  <a:pt x="235" y="6"/>
                </a:cubicBezTo>
                <a:cubicBezTo>
                  <a:pt x="231" y="2"/>
                  <a:pt x="226" y="0"/>
                  <a:pt x="22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2126784" y="2535351"/>
            <a:ext cx="46988" cy="46156"/>
          </a:xfrm>
          <a:custGeom>
            <a:avLst/>
            <a:gdLst/>
            <a:ahLst/>
            <a:cxnLst/>
            <a:rect l="l" t="t" r="r" b="b"/>
            <a:pathLst>
              <a:path w="226" h="222" extrusionOk="0">
                <a:moveTo>
                  <a:pt x="206" y="0"/>
                </a:moveTo>
                <a:cubicBezTo>
                  <a:pt x="201" y="0"/>
                  <a:pt x="197" y="2"/>
                  <a:pt x="194" y="6"/>
                </a:cubicBezTo>
                <a:lnTo>
                  <a:pt x="8" y="191"/>
                </a:lnTo>
                <a:cubicBezTo>
                  <a:pt x="1" y="197"/>
                  <a:pt x="1" y="209"/>
                  <a:pt x="8" y="215"/>
                </a:cubicBezTo>
                <a:cubicBezTo>
                  <a:pt x="10" y="219"/>
                  <a:pt x="16" y="221"/>
                  <a:pt x="20" y="221"/>
                </a:cubicBezTo>
                <a:cubicBezTo>
                  <a:pt x="24" y="221"/>
                  <a:pt x="28" y="219"/>
                  <a:pt x="32" y="215"/>
                </a:cubicBezTo>
                <a:lnTo>
                  <a:pt x="218" y="30"/>
                </a:lnTo>
                <a:cubicBezTo>
                  <a:pt x="225" y="24"/>
                  <a:pt x="225" y="12"/>
                  <a:pt x="218" y="6"/>
                </a:cubicBezTo>
                <a:cubicBezTo>
                  <a:pt x="215" y="2"/>
                  <a:pt x="210" y="0"/>
                  <a:pt x="206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7"/>
          <p:cNvSpPr/>
          <p:nvPr/>
        </p:nvSpPr>
        <p:spPr>
          <a:xfrm>
            <a:off x="2949281" y="1713071"/>
            <a:ext cx="46572" cy="45740"/>
          </a:xfrm>
          <a:custGeom>
            <a:avLst/>
            <a:gdLst/>
            <a:ahLst/>
            <a:cxnLst/>
            <a:rect l="l" t="t" r="r" b="b"/>
            <a:pathLst>
              <a:path w="224" h="220" extrusionOk="0">
                <a:moveTo>
                  <a:pt x="205" y="0"/>
                </a:moveTo>
                <a:cubicBezTo>
                  <a:pt x="200" y="0"/>
                  <a:pt x="196" y="2"/>
                  <a:pt x="192" y="5"/>
                </a:cubicBezTo>
                <a:lnTo>
                  <a:pt x="7" y="190"/>
                </a:lnTo>
                <a:cubicBezTo>
                  <a:pt x="1" y="196"/>
                  <a:pt x="1" y="208"/>
                  <a:pt x="7" y="216"/>
                </a:cubicBezTo>
                <a:cubicBezTo>
                  <a:pt x="10" y="218"/>
                  <a:pt x="14" y="220"/>
                  <a:pt x="18" y="220"/>
                </a:cubicBezTo>
                <a:cubicBezTo>
                  <a:pt x="24" y="220"/>
                  <a:pt x="28" y="218"/>
                  <a:pt x="32" y="216"/>
                </a:cubicBezTo>
                <a:lnTo>
                  <a:pt x="218" y="31"/>
                </a:lnTo>
                <a:cubicBezTo>
                  <a:pt x="224" y="23"/>
                  <a:pt x="224" y="13"/>
                  <a:pt x="218" y="5"/>
                </a:cubicBezTo>
                <a:cubicBezTo>
                  <a:pt x="214" y="2"/>
                  <a:pt x="209" y="0"/>
                  <a:pt x="205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7"/>
          <p:cNvSpPr/>
          <p:nvPr/>
        </p:nvSpPr>
        <p:spPr>
          <a:xfrm>
            <a:off x="2165663" y="2567993"/>
            <a:ext cx="43453" cy="49067"/>
          </a:xfrm>
          <a:custGeom>
            <a:avLst/>
            <a:gdLst/>
            <a:ahLst/>
            <a:cxnLst/>
            <a:rect l="l" t="t" r="r" b="b"/>
            <a:pathLst>
              <a:path w="209" h="236" extrusionOk="0">
                <a:moveTo>
                  <a:pt x="189" y="1"/>
                </a:moveTo>
                <a:cubicBezTo>
                  <a:pt x="184" y="1"/>
                  <a:pt x="180" y="3"/>
                  <a:pt x="177" y="7"/>
                </a:cubicBezTo>
                <a:lnTo>
                  <a:pt x="7" y="208"/>
                </a:lnTo>
                <a:cubicBezTo>
                  <a:pt x="1" y="214"/>
                  <a:pt x="3" y="226"/>
                  <a:pt x="9" y="232"/>
                </a:cubicBezTo>
                <a:cubicBezTo>
                  <a:pt x="13" y="236"/>
                  <a:pt x="17" y="236"/>
                  <a:pt x="21" y="236"/>
                </a:cubicBezTo>
                <a:cubicBezTo>
                  <a:pt x="27" y="236"/>
                  <a:pt x="31" y="234"/>
                  <a:pt x="34" y="230"/>
                </a:cubicBezTo>
                <a:lnTo>
                  <a:pt x="202" y="29"/>
                </a:lnTo>
                <a:cubicBezTo>
                  <a:pt x="208" y="23"/>
                  <a:pt x="208" y="11"/>
                  <a:pt x="200" y="5"/>
                </a:cubicBezTo>
                <a:cubicBezTo>
                  <a:pt x="197" y="2"/>
                  <a:pt x="192" y="1"/>
                  <a:pt x="189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7"/>
          <p:cNvSpPr/>
          <p:nvPr/>
        </p:nvSpPr>
        <p:spPr>
          <a:xfrm>
            <a:off x="2913520" y="1677103"/>
            <a:ext cx="43453" cy="49483"/>
          </a:xfrm>
          <a:custGeom>
            <a:avLst/>
            <a:gdLst/>
            <a:ahLst/>
            <a:cxnLst/>
            <a:rect l="l" t="t" r="r" b="b"/>
            <a:pathLst>
              <a:path w="209" h="238" extrusionOk="0">
                <a:moveTo>
                  <a:pt x="188" y="0"/>
                </a:moveTo>
                <a:cubicBezTo>
                  <a:pt x="183" y="0"/>
                  <a:pt x="178" y="2"/>
                  <a:pt x="175" y="6"/>
                </a:cubicBezTo>
                <a:lnTo>
                  <a:pt x="7" y="208"/>
                </a:lnTo>
                <a:cubicBezTo>
                  <a:pt x="1" y="215"/>
                  <a:pt x="1" y="225"/>
                  <a:pt x="9" y="231"/>
                </a:cubicBezTo>
                <a:cubicBezTo>
                  <a:pt x="13" y="235"/>
                  <a:pt x="17" y="237"/>
                  <a:pt x="21" y="237"/>
                </a:cubicBezTo>
                <a:cubicBezTo>
                  <a:pt x="25" y="237"/>
                  <a:pt x="31" y="233"/>
                  <a:pt x="32" y="229"/>
                </a:cubicBezTo>
                <a:lnTo>
                  <a:pt x="202" y="28"/>
                </a:lnTo>
                <a:cubicBezTo>
                  <a:pt x="208" y="22"/>
                  <a:pt x="206" y="10"/>
                  <a:pt x="200" y="4"/>
                </a:cubicBezTo>
                <a:cubicBezTo>
                  <a:pt x="197" y="2"/>
                  <a:pt x="192" y="0"/>
                  <a:pt x="188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>
            <a:off x="2208077" y="2597308"/>
            <a:ext cx="39503" cy="52185"/>
          </a:xfrm>
          <a:custGeom>
            <a:avLst/>
            <a:gdLst/>
            <a:ahLst/>
            <a:cxnLst/>
            <a:rect l="l" t="t" r="r" b="b"/>
            <a:pathLst>
              <a:path w="190" h="251" extrusionOk="0">
                <a:moveTo>
                  <a:pt x="170" y="1"/>
                </a:moveTo>
                <a:cubicBezTo>
                  <a:pt x="165" y="1"/>
                  <a:pt x="160" y="3"/>
                  <a:pt x="156" y="8"/>
                </a:cubicBezTo>
                <a:lnTo>
                  <a:pt x="6" y="223"/>
                </a:lnTo>
                <a:cubicBezTo>
                  <a:pt x="0" y="231"/>
                  <a:pt x="2" y="243"/>
                  <a:pt x="10" y="247"/>
                </a:cubicBezTo>
                <a:cubicBezTo>
                  <a:pt x="12" y="251"/>
                  <a:pt x="16" y="251"/>
                  <a:pt x="20" y="251"/>
                </a:cubicBezTo>
                <a:cubicBezTo>
                  <a:pt x="26" y="251"/>
                  <a:pt x="30" y="249"/>
                  <a:pt x="34" y="243"/>
                </a:cubicBezTo>
                <a:lnTo>
                  <a:pt x="184" y="28"/>
                </a:lnTo>
                <a:cubicBezTo>
                  <a:pt x="190" y="20"/>
                  <a:pt x="188" y="10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"/>
          <p:cNvSpPr/>
          <p:nvPr/>
        </p:nvSpPr>
        <p:spPr>
          <a:xfrm>
            <a:off x="2875057" y="1644669"/>
            <a:ext cx="39503" cy="52393"/>
          </a:xfrm>
          <a:custGeom>
            <a:avLst/>
            <a:gdLst/>
            <a:ahLst/>
            <a:cxnLst/>
            <a:rect l="l" t="t" r="r" b="b"/>
            <a:pathLst>
              <a:path w="190" h="252" extrusionOk="0">
                <a:moveTo>
                  <a:pt x="170" y="1"/>
                </a:moveTo>
                <a:cubicBezTo>
                  <a:pt x="165" y="1"/>
                  <a:pt x="160" y="4"/>
                  <a:pt x="156" y="8"/>
                </a:cubicBezTo>
                <a:lnTo>
                  <a:pt x="6" y="223"/>
                </a:lnTo>
                <a:cubicBezTo>
                  <a:pt x="0" y="231"/>
                  <a:pt x="2" y="241"/>
                  <a:pt x="10" y="247"/>
                </a:cubicBezTo>
                <a:cubicBezTo>
                  <a:pt x="14" y="249"/>
                  <a:pt x="16" y="251"/>
                  <a:pt x="20" y="251"/>
                </a:cubicBezTo>
                <a:cubicBezTo>
                  <a:pt x="26" y="251"/>
                  <a:pt x="32" y="247"/>
                  <a:pt x="34" y="243"/>
                </a:cubicBezTo>
                <a:lnTo>
                  <a:pt x="186" y="28"/>
                </a:lnTo>
                <a:cubicBezTo>
                  <a:pt x="190" y="20"/>
                  <a:pt x="188" y="8"/>
                  <a:pt x="180" y="4"/>
                </a:cubicBezTo>
                <a:cubicBezTo>
                  <a:pt x="177" y="2"/>
                  <a:pt x="173" y="1"/>
                  <a:pt x="170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7"/>
          <p:cNvSpPr/>
          <p:nvPr/>
        </p:nvSpPr>
        <p:spPr>
          <a:xfrm>
            <a:off x="2252778" y="2623504"/>
            <a:ext cx="35761" cy="54680"/>
          </a:xfrm>
          <a:custGeom>
            <a:avLst/>
            <a:gdLst/>
            <a:ahLst/>
            <a:cxnLst/>
            <a:rect l="l" t="t" r="r" b="b"/>
            <a:pathLst>
              <a:path w="172" h="263" extrusionOk="0">
                <a:moveTo>
                  <a:pt x="151" y="0"/>
                </a:moveTo>
                <a:cubicBezTo>
                  <a:pt x="145" y="0"/>
                  <a:pt x="139" y="3"/>
                  <a:pt x="136" y="8"/>
                </a:cubicBezTo>
                <a:lnTo>
                  <a:pt x="4" y="235"/>
                </a:lnTo>
                <a:cubicBezTo>
                  <a:pt x="0" y="245"/>
                  <a:pt x="2" y="255"/>
                  <a:pt x="12" y="261"/>
                </a:cubicBezTo>
                <a:cubicBezTo>
                  <a:pt x="14" y="261"/>
                  <a:pt x="18" y="263"/>
                  <a:pt x="20" y="263"/>
                </a:cubicBezTo>
                <a:cubicBezTo>
                  <a:pt x="26" y="263"/>
                  <a:pt x="32" y="259"/>
                  <a:pt x="36" y="253"/>
                </a:cubicBezTo>
                <a:lnTo>
                  <a:pt x="166" y="26"/>
                </a:lnTo>
                <a:cubicBezTo>
                  <a:pt x="172" y="18"/>
                  <a:pt x="168" y="8"/>
                  <a:pt x="160" y="2"/>
                </a:cubicBezTo>
                <a:cubicBezTo>
                  <a:pt x="157" y="1"/>
                  <a:pt x="154" y="0"/>
                  <a:pt x="15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7"/>
          <p:cNvSpPr/>
          <p:nvPr/>
        </p:nvSpPr>
        <p:spPr>
          <a:xfrm>
            <a:off x="2834514" y="1616185"/>
            <a:ext cx="35345" cy="54472"/>
          </a:xfrm>
          <a:custGeom>
            <a:avLst/>
            <a:gdLst/>
            <a:ahLst/>
            <a:cxnLst/>
            <a:rect l="l" t="t" r="r" b="b"/>
            <a:pathLst>
              <a:path w="170" h="262" extrusionOk="0">
                <a:moveTo>
                  <a:pt x="150" y="0"/>
                </a:moveTo>
                <a:cubicBezTo>
                  <a:pt x="144" y="0"/>
                  <a:pt x="139" y="4"/>
                  <a:pt x="136" y="9"/>
                </a:cubicBezTo>
                <a:lnTo>
                  <a:pt x="4" y="236"/>
                </a:lnTo>
                <a:cubicBezTo>
                  <a:pt x="0" y="244"/>
                  <a:pt x="2" y="256"/>
                  <a:pt x="10" y="260"/>
                </a:cubicBezTo>
                <a:cubicBezTo>
                  <a:pt x="14" y="262"/>
                  <a:pt x="16" y="262"/>
                  <a:pt x="20" y="262"/>
                </a:cubicBezTo>
                <a:cubicBezTo>
                  <a:pt x="26" y="262"/>
                  <a:pt x="32" y="260"/>
                  <a:pt x="34" y="254"/>
                </a:cubicBezTo>
                <a:lnTo>
                  <a:pt x="166" y="27"/>
                </a:lnTo>
                <a:cubicBezTo>
                  <a:pt x="170" y="19"/>
                  <a:pt x="168" y="7"/>
                  <a:pt x="160" y="3"/>
                </a:cubicBezTo>
                <a:cubicBezTo>
                  <a:pt x="157" y="1"/>
                  <a:pt x="153" y="0"/>
                  <a:pt x="15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7"/>
          <p:cNvSpPr/>
          <p:nvPr/>
        </p:nvSpPr>
        <p:spPr>
          <a:xfrm>
            <a:off x="2299974" y="2645751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0" y="0"/>
                </a:moveTo>
                <a:cubicBezTo>
                  <a:pt x="124" y="0"/>
                  <a:pt x="117" y="4"/>
                  <a:pt x="115" y="10"/>
                </a:cubicBezTo>
                <a:lnTo>
                  <a:pt x="4" y="248"/>
                </a:lnTo>
                <a:cubicBezTo>
                  <a:pt x="0" y="256"/>
                  <a:pt x="4" y="266"/>
                  <a:pt x="12" y="272"/>
                </a:cubicBezTo>
                <a:lnTo>
                  <a:pt x="20" y="272"/>
                </a:lnTo>
                <a:cubicBezTo>
                  <a:pt x="26" y="272"/>
                  <a:pt x="32" y="270"/>
                  <a:pt x="36" y="262"/>
                </a:cubicBezTo>
                <a:lnTo>
                  <a:pt x="146" y="25"/>
                </a:lnTo>
                <a:cubicBezTo>
                  <a:pt x="150" y="16"/>
                  <a:pt x="146" y="6"/>
                  <a:pt x="138" y="2"/>
                </a:cubicBezTo>
                <a:cubicBezTo>
                  <a:pt x="136" y="1"/>
                  <a:pt x="133" y="0"/>
                  <a:pt x="13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/>
          <p:nvPr/>
        </p:nvSpPr>
        <p:spPr>
          <a:xfrm>
            <a:off x="2791268" y="1591860"/>
            <a:ext cx="31394" cy="56759"/>
          </a:xfrm>
          <a:custGeom>
            <a:avLst/>
            <a:gdLst/>
            <a:ahLst/>
            <a:cxnLst/>
            <a:rect l="l" t="t" r="r" b="b"/>
            <a:pathLst>
              <a:path w="151" h="273" extrusionOk="0">
                <a:moveTo>
                  <a:pt x="132" y="0"/>
                </a:moveTo>
                <a:cubicBezTo>
                  <a:pt x="125" y="0"/>
                  <a:pt x="118" y="4"/>
                  <a:pt x="115" y="10"/>
                </a:cubicBezTo>
                <a:lnTo>
                  <a:pt x="5" y="247"/>
                </a:lnTo>
                <a:cubicBezTo>
                  <a:pt x="1" y="256"/>
                  <a:pt x="5" y="266"/>
                  <a:pt x="13" y="270"/>
                </a:cubicBezTo>
                <a:cubicBezTo>
                  <a:pt x="17" y="272"/>
                  <a:pt x="19" y="272"/>
                  <a:pt x="21" y="272"/>
                </a:cubicBezTo>
                <a:cubicBezTo>
                  <a:pt x="27" y="272"/>
                  <a:pt x="34" y="268"/>
                  <a:pt x="36" y="262"/>
                </a:cubicBezTo>
                <a:lnTo>
                  <a:pt x="147" y="24"/>
                </a:lnTo>
                <a:cubicBezTo>
                  <a:pt x="151" y="16"/>
                  <a:pt x="147" y="6"/>
                  <a:pt x="139" y="2"/>
                </a:cubicBezTo>
                <a:cubicBezTo>
                  <a:pt x="137" y="1"/>
                  <a:pt x="135" y="0"/>
                  <a:pt x="132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7"/>
          <p:cNvSpPr/>
          <p:nvPr/>
        </p:nvSpPr>
        <p:spPr>
          <a:xfrm>
            <a:off x="2349041" y="2664255"/>
            <a:ext cx="27028" cy="58631"/>
          </a:xfrm>
          <a:custGeom>
            <a:avLst/>
            <a:gdLst/>
            <a:ahLst/>
            <a:cxnLst/>
            <a:rect l="l" t="t" r="r" b="b"/>
            <a:pathLst>
              <a:path w="130" h="282" extrusionOk="0">
                <a:moveTo>
                  <a:pt x="110" y="0"/>
                </a:moveTo>
                <a:cubicBezTo>
                  <a:pt x="103" y="0"/>
                  <a:pt x="95" y="5"/>
                  <a:pt x="94" y="11"/>
                </a:cubicBezTo>
                <a:lnTo>
                  <a:pt x="3" y="258"/>
                </a:lnTo>
                <a:cubicBezTo>
                  <a:pt x="1" y="268"/>
                  <a:pt x="5" y="278"/>
                  <a:pt x="15" y="282"/>
                </a:cubicBezTo>
                <a:lnTo>
                  <a:pt x="21" y="282"/>
                </a:lnTo>
                <a:cubicBezTo>
                  <a:pt x="27" y="282"/>
                  <a:pt x="34" y="278"/>
                  <a:pt x="36" y="270"/>
                </a:cubicBezTo>
                <a:lnTo>
                  <a:pt x="125" y="23"/>
                </a:lnTo>
                <a:cubicBezTo>
                  <a:pt x="129" y="15"/>
                  <a:pt x="125" y="6"/>
                  <a:pt x="115" y="2"/>
                </a:cubicBezTo>
                <a:cubicBezTo>
                  <a:pt x="114" y="1"/>
                  <a:pt x="112" y="0"/>
                  <a:pt x="11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>
            <a:off x="2746567" y="1571277"/>
            <a:ext cx="27444" cy="58839"/>
          </a:xfrm>
          <a:custGeom>
            <a:avLst/>
            <a:gdLst/>
            <a:ahLst/>
            <a:cxnLst/>
            <a:rect l="l" t="t" r="r" b="b"/>
            <a:pathLst>
              <a:path w="132" h="283" extrusionOk="0">
                <a:moveTo>
                  <a:pt x="111" y="1"/>
                </a:moveTo>
                <a:cubicBezTo>
                  <a:pt x="103" y="1"/>
                  <a:pt x="97" y="6"/>
                  <a:pt x="94" y="12"/>
                </a:cubicBezTo>
                <a:lnTo>
                  <a:pt x="5" y="259"/>
                </a:lnTo>
                <a:cubicBezTo>
                  <a:pt x="1" y="269"/>
                  <a:pt x="7" y="278"/>
                  <a:pt x="15" y="280"/>
                </a:cubicBezTo>
                <a:cubicBezTo>
                  <a:pt x="17" y="282"/>
                  <a:pt x="19" y="282"/>
                  <a:pt x="21" y="282"/>
                </a:cubicBezTo>
                <a:cubicBezTo>
                  <a:pt x="28" y="282"/>
                  <a:pt x="34" y="278"/>
                  <a:pt x="38" y="271"/>
                </a:cubicBezTo>
                <a:lnTo>
                  <a:pt x="127" y="24"/>
                </a:lnTo>
                <a:cubicBezTo>
                  <a:pt x="131" y="16"/>
                  <a:pt x="125" y="6"/>
                  <a:pt x="117" y="2"/>
                </a:cubicBezTo>
                <a:cubicBezTo>
                  <a:pt x="115" y="1"/>
                  <a:pt x="113" y="1"/>
                  <a:pt x="111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7"/>
          <p:cNvSpPr/>
          <p:nvPr/>
        </p:nvSpPr>
        <p:spPr>
          <a:xfrm>
            <a:off x="2399564" y="2678808"/>
            <a:ext cx="22454" cy="60086"/>
          </a:xfrm>
          <a:custGeom>
            <a:avLst/>
            <a:gdLst/>
            <a:ahLst/>
            <a:cxnLst/>
            <a:rect l="l" t="t" r="r" b="b"/>
            <a:pathLst>
              <a:path w="108" h="289" extrusionOk="0">
                <a:moveTo>
                  <a:pt x="89" y="0"/>
                </a:moveTo>
                <a:cubicBezTo>
                  <a:pt x="81" y="0"/>
                  <a:pt x="73" y="6"/>
                  <a:pt x="72" y="13"/>
                </a:cubicBezTo>
                <a:lnTo>
                  <a:pt x="5" y="267"/>
                </a:lnTo>
                <a:cubicBezTo>
                  <a:pt x="1" y="277"/>
                  <a:pt x="7" y="285"/>
                  <a:pt x="16" y="289"/>
                </a:cubicBezTo>
                <a:lnTo>
                  <a:pt x="20" y="289"/>
                </a:lnTo>
                <a:cubicBezTo>
                  <a:pt x="28" y="289"/>
                  <a:pt x="36" y="283"/>
                  <a:pt x="38" y="275"/>
                </a:cubicBezTo>
                <a:lnTo>
                  <a:pt x="105" y="22"/>
                </a:lnTo>
                <a:cubicBezTo>
                  <a:pt x="107" y="13"/>
                  <a:pt x="103" y="3"/>
                  <a:pt x="93" y="1"/>
                </a:cubicBezTo>
                <a:cubicBezTo>
                  <a:pt x="92" y="0"/>
                  <a:pt x="91" y="0"/>
                  <a:pt x="8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7"/>
          <p:cNvSpPr/>
          <p:nvPr/>
        </p:nvSpPr>
        <p:spPr>
          <a:xfrm>
            <a:off x="2700619" y="1555476"/>
            <a:ext cx="22454" cy="59878"/>
          </a:xfrm>
          <a:custGeom>
            <a:avLst/>
            <a:gdLst/>
            <a:ahLst/>
            <a:cxnLst/>
            <a:rect l="l" t="t" r="r" b="b"/>
            <a:pathLst>
              <a:path w="108" h="288" extrusionOk="0">
                <a:moveTo>
                  <a:pt x="87" y="0"/>
                </a:moveTo>
                <a:cubicBezTo>
                  <a:pt x="80" y="0"/>
                  <a:pt x="73" y="5"/>
                  <a:pt x="72" y="13"/>
                </a:cubicBezTo>
                <a:lnTo>
                  <a:pt x="3" y="266"/>
                </a:lnTo>
                <a:cubicBezTo>
                  <a:pt x="1" y="276"/>
                  <a:pt x="7" y="285"/>
                  <a:pt x="17" y="287"/>
                </a:cubicBezTo>
                <a:lnTo>
                  <a:pt x="21" y="287"/>
                </a:lnTo>
                <a:cubicBezTo>
                  <a:pt x="29" y="287"/>
                  <a:pt x="34" y="283"/>
                  <a:pt x="36" y="276"/>
                </a:cubicBezTo>
                <a:lnTo>
                  <a:pt x="105" y="23"/>
                </a:lnTo>
                <a:cubicBezTo>
                  <a:pt x="107" y="13"/>
                  <a:pt x="102" y="3"/>
                  <a:pt x="94" y="1"/>
                </a:cubicBezTo>
                <a:cubicBezTo>
                  <a:pt x="92" y="0"/>
                  <a:pt x="89" y="0"/>
                  <a:pt x="87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2451749" y="2689412"/>
            <a:ext cx="17464" cy="60918"/>
          </a:xfrm>
          <a:custGeom>
            <a:avLst/>
            <a:gdLst/>
            <a:ahLst/>
            <a:cxnLst/>
            <a:rect l="l" t="t" r="r" b="b"/>
            <a:pathLst>
              <a:path w="84" h="293" extrusionOk="0">
                <a:moveTo>
                  <a:pt x="64" y="1"/>
                </a:moveTo>
                <a:cubicBezTo>
                  <a:pt x="55" y="1"/>
                  <a:pt x="49" y="6"/>
                  <a:pt x="48" y="15"/>
                </a:cubicBezTo>
                <a:lnTo>
                  <a:pt x="2" y="273"/>
                </a:lnTo>
                <a:cubicBezTo>
                  <a:pt x="0" y="281"/>
                  <a:pt x="6" y="291"/>
                  <a:pt x="16" y="293"/>
                </a:cubicBezTo>
                <a:lnTo>
                  <a:pt x="18" y="293"/>
                </a:lnTo>
                <a:cubicBezTo>
                  <a:pt x="28" y="293"/>
                  <a:pt x="34" y="287"/>
                  <a:pt x="36" y="279"/>
                </a:cubicBezTo>
                <a:lnTo>
                  <a:pt x="81" y="21"/>
                </a:lnTo>
                <a:cubicBezTo>
                  <a:pt x="83" y="11"/>
                  <a:pt x="77" y="1"/>
                  <a:pt x="67" y="1"/>
                </a:cubicBezTo>
                <a:cubicBezTo>
                  <a:pt x="66" y="1"/>
                  <a:pt x="65" y="1"/>
                  <a:pt x="64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>
            <a:off x="2653423" y="1544041"/>
            <a:ext cx="17464" cy="61126"/>
          </a:xfrm>
          <a:custGeom>
            <a:avLst/>
            <a:gdLst/>
            <a:ahLst/>
            <a:cxnLst/>
            <a:rect l="l" t="t" r="r" b="b"/>
            <a:pathLst>
              <a:path w="84" h="294" extrusionOk="0">
                <a:moveTo>
                  <a:pt x="65" y="1"/>
                </a:moveTo>
                <a:cubicBezTo>
                  <a:pt x="58" y="1"/>
                  <a:pt x="50" y="6"/>
                  <a:pt x="48" y="15"/>
                </a:cubicBezTo>
                <a:lnTo>
                  <a:pt x="3" y="273"/>
                </a:lnTo>
                <a:cubicBezTo>
                  <a:pt x="1" y="281"/>
                  <a:pt x="7" y="291"/>
                  <a:pt x="17" y="293"/>
                </a:cubicBezTo>
                <a:lnTo>
                  <a:pt x="21" y="293"/>
                </a:lnTo>
                <a:cubicBezTo>
                  <a:pt x="29" y="293"/>
                  <a:pt x="36" y="287"/>
                  <a:pt x="36" y="279"/>
                </a:cubicBezTo>
                <a:lnTo>
                  <a:pt x="84" y="21"/>
                </a:lnTo>
                <a:cubicBezTo>
                  <a:pt x="84" y="11"/>
                  <a:pt x="78" y="1"/>
                  <a:pt x="68" y="1"/>
                </a:cubicBezTo>
                <a:cubicBezTo>
                  <a:pt x="67" y="1"/>
                  <a:pt x="66" y="1"/>
                  <a:pt x="65" y="1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>
            <a:off x="2504559" y="2695649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40" y="0"/>
                </a:moveTo>
                <a:cubicBezTo>
                  <a:pt x="32" y="0"/>
                  <a:pt x="24" y="8"/>
                  <a:pt x="24" y="16"/>
                </a:cubicBezTo>
                <a:lnTo>
                  <a:pt x="1" y="277"/>
                </a:lnTo>
                <a:cubicBezTo>
                  <a:pt x="1" y="287"/>
                  <a:pt x="7" y="295"/>
                  <a:pt x="17" y="297"/>
                </a:cubicBezTo>
                <a:lnTo>
                  <a:pt x="18" y="297"/>
                </a:lnTo>
                <a:cubicBezTo>
                  <a:pt x="26" y="297"/>
                  <a:pt x="34" y="289"/>
                  <a:pt x="36" y="281"/>
                </a:cubicBezTo>
                <a:lnTo>
                  <a:pt x="58" y="18"/>
                </a:lnTo>
                <a:cubicBezTo>
                  <a:pt x="60" y="10"/>
                  <a:pt x="5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2606019" y="1537180"/>
            <a:ext cx="12475" cy="61749"/>
          </a:xfrm>
          <a:custGeom>
            <a:avLst/>
            <a:gdLst/>
            <a:ahLst/>
            <a:cxnLst/>
            <a:rect l="l" t="t" r="r" b="b"/>
            <a:pathLst>
              <a:path w="60" h="297" extrusionOk="0">
                <a:moveTo>
                  <a:pt x="39" y="0"/>
                </a:moveTo>
                <a:cubicBezTo>
                  <a:pt x="30" y="0"/>
                  <a:pt x="24" y="7"/>
                  <a:pt x="24" y="16"/>
                </a:cubicBezTo>
                <a:lnTo>
                  <a:pt x="0" y="277"/>
                </a:lnTo>
                <a:cubicBezTo>
                  <a:pt x="0" y="287"/>
                  <a:pt x="6" y="294"/>
                  <a:pt x="16" y="296"/>
                </a:cubicBezTo>
                <a:lnTo>
                  <a:pt x="18" y="296"/>
                </a:lnTo>
                <a:cubicBezTo>
                  <a:pt x="26" y="296"/>
                  <a:pt x="34" y="289"/>
                  <a:pt x="36" y="281"/>
                </a:cubicBezTo>
                <a:lnTo>
                  <a:pt x="57" y="18"/>
                </a:lnTo>
                <a:cubicBezTo>
                  <a:pt x="59" y="8"/>
                  <a:pt x="51" y="1"/>
                  <a:pt x="42" y="1"/>
                </a:cubicBezTo>
                <a:cubicBezTo>
                  <a:pt x="41" y="0"/>
                  <a:pt x="39" y="0"/>
                  <a:pt x="39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2561319" y="2147185"/>
            <a:ext cx="208" cy="20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1875" cap="rnd" cmpd="sng">
            <a:solidFill>
              <a:srgbClr val="ED1C24"/>
            </a:solidFill>
            <a:prstDash val="solid"/>
            <a:miter lim="19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2392702" y="1768998"/>
            <a:ext cx="685271" cy="552001"/>
          </a:xfrm>
          <a:custGeom>
            <a:avLst/>
            <a:gdLst/>
            <a:ahLst/>
            <a:cxnLst/>
            <a:rect l="l" t="t" r="r" b="b"/>
            <a:pathLst>
              <a:path w="3296" h="2655" extrusionOk="0">
                <a:moveTo>
                  <a:pt x="811" y="0"/>
                </a:moveTo>
                <a:cubicBezTo>
                  <a:pt x="754" y="0"/>
                  <a:pt x="706" y="48"/>
                  <a:pt x="706" y="105"/>
                </a:cubicBezTo>
                <a:lnTo>
                  <a:pt x="706" y="1439"/>
                </a:lnTo>
                <a:cubicBezTo>
                  <a:pt x="558" y="1478"/>
                  <a:pt x="446" y="1604"/>
                  <a:pt x="420" y="1758"/>
                </a:cubicBezTo>
                <a:lnTo>
                  <a:pt x="61" y="1758"/>
                </a:lnTo>
                <a:cubicBezTo>
                  <a:pt x="28" y="1758"/>
                  <a:pt x="0" y="1786"/>
                  <a:pt x="0" y="1820"/>
                </a:cubicBezTo>
                <a:cubicBezTo>
                  <a:pt x="0" y="1853"/>
                  <a:pt x="28" y="1881"/>
                  <a:pt x="61" y="1881"/>
                </a:cubicBezTo>
                <a:lnTo>
                  <a:pt x="420" y="1881"/>
                </a:lnTo>
                <a:cubicBezTo>
                  <a:pt x="446" y="2035"/>
                  <a:pt x="558" y="2159"/>
                  <a:pt x="706" y="2200"/>
                </a:cubicBezTo>
                <a:lnTo>
                  <a:pt x="706" y="2550"/>
                </a:lnTo>
                <a:cubicBezTo>
                  <a:pt x="706" y="2607"/>
                  <a:pt x="754" y="2654"/>
                  <a:pt x="811" y="2654"/>
                </a:cubicBezTo>
                <a:cubicBezTo>
                  <a:pt x="868" y="2654"/>
                  <a:pt x="916" y="2607"/>
                  <a:pt x="916" y="2550"/>
                </a:cubicBezTo>
                <a:lnTo>
                  <a:pt x="916" y="2200"/>
                </a:lnTo>
                <a:cubicBezTo>
                  <a:pt x="1064" y="2159"/>
                  <a:pt x="1176" y="2035"/>
                  <a:pt x="1202" y="1881"/>
                </a:cubicBezTo>
                <a:lnTo>
                  <a:pt x="3234" y="1881"/>
                </a:lnTo>
                <a:cubicBezTo>
                  <a:pt x="3268" y="1881"/>
                  <a:pt x="3295" y="1853"/>
                  <a:pt x="3295" y="1820"/>
                </a:cubicBezTo>
                <a:cubicBezTo>
                  <a:pt x="3295" y="1786"/>
                  <a:pt x="3268" y="1758"/>
                  <a:pt x="3234" y="1758"/>
                </a:cubicBezTo>
                <a:lnTo>
                  <a:pt x="1202" y="1758"/>
                </a:lnTo>
                <a:cubicBezTo>
                  <a:pt x="1176" y="1604"/>
                  <a:pt x="1064" y="1478"/>
                  <a:pt x="916" y="1439"/>
                </a:cubicBezTo>
                <a:lnTo>
                  <a:pt x="916" y="105"/>
                </a:lnTo>
                <a:cubicBezTo>
                  <a:pt x="916" y="48"/>
                  <a:pt x="868" y="0"/>
                  <a:pt x="811" y="0"/>
                </a:cubicBezTo>
                <a:close/>
              </a:path>
            </a:pathLst>
          </a:cu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2509964" y="2099366"/>
            <a:ext cx="102708" cy="95847"/>
          </a:xfrm>
          <a:custGeom>
            <a:avLst/>
            <a:gdLst/>
            <a:ahLst/>
            <a:cxnLst/>
            <a:rect l="l" t="t" r="r" b="b"/>
            <a:pathLst>
              <a:path w="494" h="461" extrusionOk="0">
                <a:moveTo>
                  <a:pt x="248" y="1"/>
                </a:moveTo>
                <a:cubicBezTo>
                  <a:pt x="138" y="1"/>
                  <a:pt x="40" y="81"/>
                  <a:pt x="22" y="193"/>
                </a:cubicBezTo>
                <a:cubicBezTo>
                  <a:pt x="0" y="319"/>
                  <a:pt x="85" y="436"/>
                  <a:pt x="212" y="457"/>
                </a:cubicBezTo>
                <a:cubicBezTo>
                  <a:pt x="224" y="459"/>
                  <a:pt x="236" y="460"/>
                  <a:pt x="248" y="460"/>
                </a:cubicBezTo>
                <a:cubicBezTo>
                  <a:pt x="358" y="460"/>
                  <a:pt x="456" y="380"/>
                  <a:pt x="474" y="268"/>
                </a:cubicBezTo>
                <a:cubicBezTo>
                  <a:pt x="494" y="142"/>
                  <a:pt x="409" y="23"/>
                  <a:pt x="285" y="4"/>
                </a:cubicBezTo>
                <a:cubicBezTo>
                  <a:pt x="272" y="2"/>
                  <a:pt x="260" y="1"/>
                  <a:pt x="2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Picture 83" descr="Chart, sunburst chart&#10;&#10;Description automatically generated">
            <a:extLst>
              <a:ext uri="{FF2B5EF4-FFF2-40B4-BE49-F238E27FC236}">
                <a16:creationId xmlns:a16="http://schemas.microsoft.com/office/drawing/2014/main" id="{23A9A216-6A26-AC5E-2620-88829C7CBD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82" y="986720"/>
            <a:ext cx="3152404" cy="31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4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Estrategia de Ensamble y Animación</a:t>
            </a:r>
            <a:endParaRPr dirty="0"/>
          </a:p>
        </p:txBody>
      </p:sp>
      <p:sp>
        <p:nvSpPr>
          <p:cNvPr id="1078" name="Google Shape;1078;p31"/>
          <p:cNvSpPr/>
          <p:nvPr/>
        </p:nvSpPr>
        <p:spPr>
          <a:xfrm rot="-2700924">
            <a:off x="3523098" y="2269208"/>
            <a:ext cx="2368030" cy="1070418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1"/>
          <p:cNvGrpSpPr/>
          <p:nvPr/>
        </p:nvGrpSpPr>
        <p:grpSpPr>
          <a:xfrm>
            <a:off x="261664" y="2723363"/>
            <a:ext cx="4535213" cy="1397294"/>
            <a:chOff x="126552" y="3632498"/>
            <a:chExt cx="4535213" cy="1397294"/>
          </a:xfrm>
        </p:grpSpPr>
        <p:sp>
          <p:nvSpPr>
            <p:cNvPr id="1080" name="Google Shape;1080;p31"/>
            <p:cNvSpPr/>
            <p:nvPr/>
          </p:nvSpPr>
          <p:spPr>
            <a:xfrm>
              <a:off x="3663257" y="3632498"/>
              <a:ext cx="998508" cy="999264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31"/>
            <p:cNvGrpSpPr/>
            <p:nvPr/>
          </p:nvGrpSpPr>
          <p:grpSpPr>
            <a:xfrm>
              <a:off x="126552" y="3700528"/>
              <a:ext cx="3439522" cy="1329264"/>
              <a:chOff x="5653244" y="3627811"/>
              <a:chExt cx="2920045" cy="1329264"/>
            </a:xfrm>
          </p:grpSpPr>
          <p:sp>
            <p:nvSpPr>
              <p:cNvPr id="1082" name="Google Shape;1082;p31"/>
              <p:cNvSpPr txBox="1"/>
              <p:nvPr/>
            </p:nvSpPr>
            <p:spPr>
              <a:xfrm>
                <a:off x="7160171" y="3627811"/>
                <a:ext cx="1293098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bg2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ANIMACIÓN</a:t>
                </a:r>
                <a:endParaRPr sz="2000" dirty="0">
                  <a:solidFill>
                    <a:schemeClr val="bg2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083" name="Google Shape;1083;p31"/>
              <p:cNvSpPr txBox="1"/>
              <p:nvPr/>
            </p:nvSpPr>
            <p:spPr>
              <a:xfrm>
                <a:off x="5653244" y="3957810"/>
                <a:ext cx="2920045" cy="999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Cada pivote lleva un joint respecto a la base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Cada par de joints lleva una relación tipo gear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Solo el pivote principal tiene un motor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El péndulo y la puerta tienen un revolute joint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La pesa tiene un joint cilíndrico</a:t>
                </a:r>
              </a:p>
            </p:txBody>
          </p:sp>
        </p:grpSp>
      </p:grpSp>
      <p:grpSp>
        <p:nvGrpSpPr>
          <p:cNvPr id="1084" name="Google Shape;1084;p31"/>
          <p:cNvGrpSpPr/>
          <p:nvPr/>
        </p:nvGrpSpPr>
        <p:grpSpPr>
          <a:xfrm>
            <a:off x="4617375" y="1887896"/>
            <a:ext cx="4373352" cy="1720929"/>
            <a:chOff x="4482263" y="2797031"/>
            <a:chExt cx="4373352" cy="1720929"/>
          </a:xfrm>
        </p:grpSpPr>
        <p:sp>
          <p:nvSpPr>
            <p:cNvPr id="1085" name="Google Shape;1085;p31"/>
            <p:cNvSpPr/>
            <p:nvPr/>
          </p:nvSpPr>
          <p:spPr>
            <a:xfrm>
              <a:off x="4482263" y="2797031"/>
              <a:ext cx="998508" cy="999264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D3A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31"/>
            <p:cNvGrpSpPr/>
            <p:nvPr/>
          </p:nvGrpSpPr>
          <p:grpSpPr>
            <a:xfrm>
              <a:off x="5188602" y="2842574"/>
              <a:ext cx="3667013" cy="1675386"/>
              <a:chOff x="-690044" y="2429924"/>
              <a:chExt cx="3113178" cy="1675386"/>
            </a:xfrm>
          </p:grpSpPr>
          <p:sp>
            <p:nvSpPr>
              <p:cNvPr id="1087" name="Google Shape;1087;p31"/>
              <p:cNvSpPr txBox="1"/>
              <p:nvPr/>
            </p:nvSpPr>
            <p:spPr>
              <a:xfrm>
                <a:off x="-159794" y="2429924"/>
                <a:ext cx="2582928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D3A16B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ENSAMBLE</a:t>
                </a:r>
                <a:endParaRPr sz="2000" dirty="0">
                  <a:solidFill>
                    <a:srgbClr val="D3A16B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088" name="Google Shape;1088;p31"/>
              <p:cNvSpPr txBox="1"/>
              <p:nvPr/>
            </p:nvSpPr>
            <p:spPr>
              <a:xfrm>
                <a:off x="-690044" y="2694939"/>
                <a:ext cx="3113178" cy="14103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Sobre 08_Base Board </a:t>
                </a: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 Pivotes con engranes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Restricciones concéntricas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Engranes infiriendo eje central en cada pivote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Restricciones de distancia y piezas separadoras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Partes del asa y péndulo como subensambles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Puerta con visagra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Wingdings" panose="05000000000000000000" pitchFamily="2" charset="2"/>
                  </a:rPr>
                  <a:t>Pesa no está propiamente ensamblada (cuerda)</a:t>
                </a:r>
                <a:endParaRPr lang="en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095" name="Google Shape;1095;p31"/>
          <p:cNvGrpSpPr/>
          <p:nvPr/>
        </p:nvGrpSpPr>
        <p:grpSpPr>
          <a:xfrm>
            <a:off x="3396191" y="1352062"/>
            <a:ext cx="403558" cy="403432"/>
            <a:chOff x="5642475" y="1435075"/>
            <a:chExt cx="481975" cy="481825"/>
          </a:xfrm>
        </p:grpSpPr>
        <p:sp>
          <p:nvSpPr>
            <p:cNvPr id="1096" name="Google Shape;1096;p31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08" name="Google Shape;1108;p31"/>
          <p:cNvGrpSpPr/>
          <p:nvPr/>
        </p:nvGrpSpPr>
        <p:grpSpPr>
          <a:xfrm rot="-305">
            <a:off x="4941302" y="2204647"/>
            <a:ext cx="350684" cy="365761"/>
            <a:chOff x="3357325" y="2093500"/>
            <a:chExt cx="311525" cy="322825"/>
          </a:xfrm>
        </p:grpSpPr>
        <p:sp>
          <p:nvSpPr>
            <p:cNvPr id="1109" name="Google Shape;1109;p3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" name="Google Shape;1559;p39">
            <a:extLst>
              <a:ext uri="{FF2B5EF4-FFF2-40B4-BE49-F238E27FC236}">
                <a16:creationId xmlns:a16="http://schemas.microsoft.com/office/drawing/2014/main" id="{051A37F7-2661-32FC-50DF-7084744A3E39}"/>
              </a:ext>
            </a:extLst>
          </p:cNvPr>
          <p:cNvGrpSpPr/>
          <p:nvPr/>
        </p:nvGrpSpPr>
        <p:grpSpPr>
          <a:xfrm>
            <a:off x="4036797" y="2974709"/>
            <a:ext cx="521529" cy="498410"/>
            <a:chOff x="-1333975" y="2365850"/>
            <a:chExt cx="292225" cy="293575"/>
          </a:xfrm>
          <a:solidFill>
            <a:schemeClr val="bg1"/>
          </a:solidFill>
        </p:grpSpPr>
        <p:sp>
          <p:nvSpPr>
            <p:cNvPr id="51" name="Google Shape;1560;p39">
              <a:extLst>
                <a:ext uri="{FF2B5EF4-FFF2-40B4-BE49-F238E27FC236}">
                  <a16:creationId xmlns:a16="http://schemas.microsoft.com/office/drawing/2014/main" id="{FDFE7DA2-F1E6-3FE0-829A-C08B55CCF4F6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1;p39">
              <a:extLst>
                <a:ext uri="{FF2B5EF4-FFF2-40B4-BE49-F238E27FC236}">
                  <a16:creationId xmlns:a16="http://schemas.microsoft.com/office/drawing/2014/main" id="{DFD1F1C3-8158-A5A9-9A70-3CF5922C2E35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2;p39">
              <a:extLst>
                <a:ext uri="{FF2B5EF4-FFF2-40B4-BE49-F238E27FC236}">
                  <a16:creationId xmlns:a16="http://schemas.microsoft.com/office/drawing/2014/main" id="{5013F45A-642B-4B4C-9ACC-C7EA674A34AB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3;p39">
              <a:extLst>
                <a:ext uri="{FF2B5EF4-FFF2-40B4-BE49-F238E27FC236}">
                  <a16:creationId xmlns:a16="http://schemas.microsoft.com/office/drawing/2014/main" id="{423C5D6A-ACCB-4BAD-7135-1052A023E440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4;p39">
              <a:extLst>
                <a:ext uri="{FF2B5EF4-FFF2-40B4-BE49-F238E27FC236}">
                  <a16:creationId xmlns:a16="http://schemas.microsoft.com/office/drawing/2014/main" id="{AB6A4DF9-508A-ADD7-80DB-797AA5B6673E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65;p39">
              <a:extLst>
                <a:ext uri="{FF2B5EF4-FFF2-40B4-BE49-F238E27FC236}">
                  <a16:creationId xmlns:a16="http://schemas.microsoft.com/office/drawing/2014/main" id="{0673ECFD-66F4-0C47-50C8-E8AB7E33CC59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66;p39">
              <a:extLst>
                <a:ext uri="{FF2B5EF4-FFF2-40B4-BE49-F238E27FC236}">
                  <a16:creationId xmlns:a16="http://schemas.microsoft.com/office/drawing/2014/main" id="{EA25DCF7-3CCC-36D3-0DC9-B56207D56E84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791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593AD-5298-2C1F-1102-A922727B1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"/>
          <a:stretch/>
        </p:blipFill>
        <p:spPr>
          <a:xfrm>
            <a:off x="1292844" y="35781"/>
            <a:ext cx="6558311" cy="5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4"/>
          <p:cNvGrpSpPr/>
          <p:nvPr/>
        </p:nvGrpSpPr>
        <p:grpSpPr>
          <a:xfrm>
            <a:off x="863362" y="893802"/>
            <a:ext cx="7417276" cy="3355896"/>
            <a:chOff x="773099" y="1208726"/>
            <a:chExt cx="7417276" cy="3355896"/>
          </a:xfrm>
        </p:grpSpPr>
        <p:grpSp>
          <p:nvGrpSpPr>
            <p:cNvPr id="611" name="Google Shape;611;p24"/>
            <p:cNvGrpSpPr/>
            <p:nvPr/>
          </p:nvGrpSpPr>
          <p:grpSpPr>
            <a:xfrm>
              <a:off x="773099" y="1208726"/>
              <a:ext cx="7417276" cy="3355896"/>
              <a:chOff x="773099" y="1208726"/>
              <a:chExt cx="7417276" cy="3355896"/>
            </a:xfrm>
          </p:grpSpPr>
          <p:sp>
            <p:nvSpPr>
              <p:cNvPr id="613" name="Google Shape;613;p24"/>
              <p:cNvSpPr/>
              <p:nvPr/>
            </p:nvSpPr>
            <p:spPr>
              <a:xfrm>
                <a:off x="2506575" y="1349175"/>
                <a:ext cx="5683800" cy="712800"/>
              </a:xfrm>
              <a:prstGeom prst="roundRect">
                <a:avLst>
                  <a:gd name="adj" fmla="val 16667"/>
                </a:avLst>
              </a:prstGeom>
              <a:solidFill>
                <a:srgbClr val="D3A1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" name="Google Shape;618;p24"/>
              <p:cNvSpPr/>
              <p:nvPr/>
            </p:nvSpPr>
            <p:spPr>
              <a:xfrm>
                <a:off x="2506575" y="2138189"/>
                <a:ext cx="5475300" cy="712800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2" name="Google Shape;622;p24"/>
              <p:cNvGrpSpPr/>
              <p:nvPr/>
            </p:nvGrpSpPr>
            <p:grpSpPr>
              <a:xfrm>
                <a:off x="2506575" y="1523026"/>
                <a:ext cx="5599301" cy="2112140"/>
                <a:chOff x="2506575" y="1523026"/>
                <a:chExt cx="5599301" cy="2112140"/>
              </a:xfrm>
            </p:grpSpPr>
            <p:sp>
              <p:nvSpPr>
                <p:cNvPr id="623" name="Google Shape;623;p24"/>
                <p:cNvSpPr/>
                <p:nvPr/>
              </p:nvSpPr>
              <p:spPr>
                <a:xfrm>
                  <a:off x="2506575" y="2922366"/>
                  <a:ext cx="5266800" cy="7128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4"/>
                <p:cNvSpPr txBox="1"/>
                <p:nvPr/>
              </p:nvSpPr>
              <p:spPr>
                <a:xfrm>
                  <a:off x="4837127" y="1523026"/>
                  <a:ext cx="3268749" cy="366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dirty="0">
                      <a:solidFill>
                        <a:srgbClr val="FFFFFF"/>
                      </a:solidFill>
                      <a:latin typeface="Fira Sans Medium"/>
                      <a:ea typeface="Fira Sans Medium"/>
                      <a:cs typeface="Fira Sans Medium"/>
                      <a:sym typeface="Fira Sans Medium"/>
                    </a:rPr>
                    <a:t>Introducción</a:t>
                  </a:r>
                  <a:endParaRPr sz="1800" dirty="0">
                    <a:solidFill>
                      <a:srgbClr val="FFFFFF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endParaRPr>
                </a:p>
              </p:txBody>
            </p:sp>
          </p:grpSp>
          <p:grpSp>
            <p:nvGrpSpPr>
              <p:cNvPr id="627" name="Google Shape;627;p24"/>
              <p:cNvGrpSpPr/>
              <p:nvPr/>
            </p:nvGrpSpPr>
            <p:grpSpPr>
              <a:xfrm>
                <a:off x="2506575" y="3711379"/>
                <a:ext cx="5058600" cy="712800"/>
                <a:chOff x="2506575" y="3711379"/>
                <a:chExt cx="5058600" cy="712800"/>
              </a:xfrm>
            </p:grpSpPr>
            <p:sp>
              <p:nvSpPr>
                <p:cNvPr id="628" name="Google Shape;628;p24"/>
                <p:cNvSpPr/>
                <p:nvPr/>
              </p:nvSpPr>
              <p:spPr>
                <a:xfrm>
                  <a:off x="2506575" y="3711379"/>
                  <a:ext cx="5058600" cy="7128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4"/>
                <p:cNvSpPr txBox="1"/>
                <p:nvPr/>
              </p:nvSpPr>
              <p:spPr>
                <a:xfrm flipH="1">
                  <a:off x="4160531" y="3885236"/>
                  <a:ext cx="3191933" cy="3650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dirty="0">
                      <a:solidFill>
                        <a:srgbClr val="FFFFFF"/>
                      </a:solidFill>
                      <a:latin typeface="Fira Sans Medium"/>
                      <a:ea typeface="Fira Sans Medium"/>
                      <a:cs typeface="Fira Sans Medium"/>
                      <a:sym typeface="Fira Sans Medium"/>
                    </a:rPr>
                    <a:t>Análisis de elemento finito</a:t>
                  </a:r>
                  <a:endParaRPr sz="1800" dirty="0">
                    <a:solidFill>
                      <a:srgbClr val="FFFFFF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endParaRPr>
                </a:p>
              </p:txBody>
            </p:sp>
          </p:grpSp>
          <p:grpSp>
            <p:nvGrpSpPr>
              <p:cNvPr id="632" name="Google Shape;632;p24"/>
              <p:cNvGrpSpPr/>
              <p:nvPr/>
            </p:nvGrpSpPr>
            <p:grpSpPr>
              <a:xfrm>
                <a:off x="773099" y="1208726"/>
                <a:ext cx="3353250" cy="3355896"/>
                <a:chOff x="773099" y="1208726"/>
                <a:chExt cx="3353250" cy="3355896"/>
              </a:xfrm>
            </p:grpSpPr>
            <p:sp>
              <p:nvSpPr>
                <p:cNvPr id="633" name="Google Shape;633;p24"/>
                <p:cNvSpPr/>
                <p:nvPr/>
              </p:nvSpPr>
              <p:spPr>
                <a:xfrm>
                  <a:off x="773099" y="1208726"/>
                  <a:ext cx="3353250" cy="335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7" h="42279" extrusionOk="0">
                      <a:moveTo>
                        <a:pt x="18811" y="0"/>
                      </a:moveTo>
                      <a:cubicBezTo>
                        <a:pt x="18273" y="0"/>
                        <a:pt x="17830" y="412"/>
                        <a:pt x="17798" y="950"/>
                      </a:cubicBezTo>
                      <a:lnTo>
                        <a:pt x="17608" y="3579"/>
                      </a:lnTo>
                      <a:cubicBezTo>
                        <a:pt x="17545" y="3991"/>
                        <a:pt x="17260" y="4371"/>
                        <a:pt x="16816" y="4497"/>
                      </a:cubicBezTo>
                      <a:cubicBezTo>
                        <a:pt x="15264" y="4877"/>
                        <a:pt x="13776" y="5511"/>
                        <a:pt x="12383" y="6334"/>
                      </a:cubicBezTo>
                      <a:cubicBezTo>
                        <a:pt x="12216" y="6431"/>
                        <a:pt x="12032" y="6480"/>
                        <a:pt x="11848" y="6480"/>
                      </a:cubicBezTo>
                      <a:cubicBezTo>
                        <a:pt x="11611" y="6480"/>
                        <a:pt x="11375" y="6399"/>
                        <a:pt x="11179" y="6239"/>
                      </a:cubicBezTo>
                      <a:lnTo>
                        <a:pt x="9216" y="4529"/>
                      </a:lnTo>
                      <a:cubicBezTo>
                        <a:pt x="9030" y="4359"/>
                        <a:pt x="8783" y="4271"/>
                        <a:pt x="8536" y="4271"/>
                      </a:cubicBezTo>
                      <a:cubicBezTo>
                        <a:pt x="8277" y="4271"/>
                        <a:pt x="8016" y="4366"/>
                        <a:pt x="7822" y="4561"/>
                      </a:cubicBezTo>
                      <a:lnTo>
                        <a:pt x="6777" y="5606"/>
                      </a:lnTo>
                      <a:lnTo>
                        <a:pt x="5732" y="6619"/>
                      </a:lnTo>
                      <a:lnTo>
                        <a:pt x="4655" y="7664"/>
                      </a:lnTo>
                      <a:cubicBezTo>
                        <a:pt x="4275" y="8044"/>
                        <a:pt x="4244" y="8678"/>
                        <a:pt x="4592" y="9058"/>
                      </a:cubicBezTo>
                      <a:lnTo>
                        <a:pt x="6302" y="11084"/>
                      </a:lnTo>
                      <a:cubicBezTo>
                        <a:pt x="6587" y="11433"/>
                        <a:pt x="6619" y="11908"/>
                        <a:pt x="6397" y="12288"/>
                      </a:cubicBezTo>
                      <a:cubicBezTo>
                        <a:pt x="5510" y="13745"/>
                        <a:pt x="4845" y="15360"/>
                        <a:pt x="4434" y="17038"/>
                      </a:cubicBezTo>
                      <a:cubicBezTo>
                        <a:pt x="4339" y="17450"/>
                        <a:pt x="3990" y="17798"/>
                        <a:pt x="3547" y="17830"/>
                      </a:cubicBezTo>
                      <a:lnTo>
                        <a:pt x="950" y="18020"/>
                      </a:lnTo>
                      <a:cubicBezTo>
                        <a:pt x="412" y="18052"/>
                        <a:pt x="0" y="18495"/>
                        <a:pt x="0" y="19033"/>
                      </a:cubicBezTo>
                      <a:lnTo>
                        <a:pt x="0" y="23467"/>
                      </a:lnTo>
                      <a:cubicBezTo>
                        <a:pt x="0" y="24005"/>
                        <a:pt x="412" y="24449"/>
                        <a:pt x="950" y="24480"/>
                      </a:cubicBezTo>
                      <a:lnTo>
                        <a:pt x="3579" y="24702"/>
                      </a:lnTo>
                      <a:cubicBezTo>
                        <a:pt x="4022" y="24734"/>
                        <a:pt x="4370" y="25019"/>
                        <a:pt x="4497" y="25462"/>
                      </a:cubicBezTo>
                      <a:cubicBezTo>
                        <a:pt x="4909" y="27109"/>
                        <a:pt x="5574" y="28661"/>
                        <a:pt x="6460" y="30117"/>
                      </a:cubicBezTo>
                      <a:cubicBezTo>
                        <a:pt x="6682" y="30497"/>
                        <a:pt x="6651" y="30972"/>
                        <a:pt x="6365" y="31321"/>
                      </a:cubicBezTo>
                      <a:lnTo>
                        <a:pt x="4719" y="33284"/>
                      </a:lnTo>
                      <a:cubicBezTo>
                        <a:pt x="4370" y="33696"/>
                        <a:pt x="4402" y="34298"/>
                        <a:pt x="4782" y="34678"/>
                      </a:cubicBezTo>
                      <a:lnTo>
                        <a:pt x="5859" y="35723"/>
                      </a:lnTo>
                      <a:lnTo>
                        <a:pt x="6872" y="36768"/>
                      </a:lnTo>
                      <a:lnTo>
                        <a:pt x="7981" y="37813"/>
                      </a:lnTo>
                      <a:cubicBezTo>
                        <a:pt x="8179" y="38011"/>
                        <a:pt x="8437" y="38114"/>
                        <a:pt x="8697" y="38114"/>
                      </a:cubicBezTo>
                      <a:cubicBezTo>
                        <a:pt x="8936" y="38114"/>
                        <a:pt x="9177" y="38027"/>
                        <a:pt x="9374" y="37845"/>
                      </a:cubicBezTo>
                      <a:lnTo>
                        <a:pt x="11338" y="36134"/>
                      </a:lnTo>
                      <a:cubicBezTo>
                        <a:pt x="11537" y="35953"/>
                        <a:pt x="11779" y="35865"/>
                        <a:pt x="12020" y="35865"/>
                      </a:cubicBezTo>
                      <a:cubicBezTo>
                        <a:pt x="12200" y="35865"/>
                        <a:pt x="12379" y="35913"/>
                        <a:pt x="12541" y="36008"/>
                      </a:cubicBezTo>
                      <a:cubicBezTo>
                        <a:pt x="14029" y="36863"/>
                        <a:pt x="15645" y="37496"/>
                        <a:pt x="17323" y="37876"/>
                      </a:cubicBezTo>
                      <a:cubicBezTo>
                        <a:pt x="17766" y="37971"/>
                        <a:pt x="18083" y="38351"/>
                        <a:pt x="18115" y="38795"/>
                      </a:cubicBezTo>
                      <a:lnTo>
                        <a:pt x="18368" y="41392"/>
                      </a:lnTo>
                      <a:cubicBezTo>
                        <a:pt x="18431" y="41898"/>
                        <a:pt x="18875" y="42278"/>
                        <a:pt x="19413" y="42278"/>
                      </a:cubicBezTo>
                      <a:lnTo>
                        <a:pt x="20902" y="42247"/>
                      </a:lnTo>
                      <a:lnTo>
                        <a:pt x="22358" y="42215"/>
                      </a:lnTo>
                      <a:lnTo>
                        <a:pt x="23847" y="42183"/>
                      </a:lnTo>
                      <a:cubicBezTo>
                        <a:pt x="24385" y="42183"/>
                        <a:pt x="24797" y="41772"/>
                        <a:pt x="24829" y="41233"/>
                      </a:cubicBezTo>
                      <a:lnTo>
                        <a:pt x="24987" y="38605"/>
                      </a:lnTo>
                      <a:cubicBezTo>
                        <a:pt x="25019" y="38161"/>
                        <a:pt x="25304" y="37781"/>
                        <a:pt x="25747" y="37655"/>
                      </a:cubicBezTo>
                      <a:cubicBezTo>
                        <a:pt x="27235" y="37243"/>
                        <a:pt x="28692" y="36610"/>
                        <a:pt x="30022" y="35818"/>
                      </a:cubicBezTo>
                      <a:cubicBezTo>
                        <a:pt x="30189" y="35721"/>
                        <a:pt x="30373" y="35672"/>
                        <a:pt x="30557" y="35672"/>
                      </a:cubicBezTo>
                      <a:cubicBezTo>
                        <a:pt x="30794" y="35672"/>
                        <a:pt x="31030" y="35752"/>
                        <a:pt x="31226" y="35913"/>
                      </a:cubicBezTo>
                      <a:lnTo>
                        <a:pt x="33189" y="37591"/>
                      </a:lnTo>
                      <a:cubicBezTo>
                        <a:pt x="33386" y="37742"/>
                        <a:pt x="33625" y="37821"/>
                        <a:pt x="33864" y="37821"/>
                      </a:cubicBezTo>
                      <a:cubicBezTo>
                        <a:pt x="34125" y="37821"/>
                        <a:pt x="34384" y="37727"/>
                        <a:pt x="34583" y="37528"/>
                      </a:cubicBezTo>
                      <a:lnTo>
                        <a:pt x="35659" y="36451"/>
                      </a:lnTo>
                      <a:lnTo>
                        <a:pt x="36704" y="35438"/>
                      </a:lnTo>
                      <a:lnTo>
                        <a:pt x="37750" y="34393"/>
                      </a:lnTo>
                      <a:cubicBezTo>
                        <a:pt x="38130" y="34013"/>
                        <a:pt x="38130" y="33379"/>
                        <a:pt x="37781" y="32999"/>
                      </a:cubicBezTo>
                      <a:lnTo>
                        <a:pt x="36071" y="31004"/>
                      </a:lnTo>
                      <a:cubicBezTo>
                        <a:pt x="35786" y="30687"/>
                        <a:pt x="35723" y="30181"/>
                        <a:pt x="35944" y="29832"/>
                      </a:cubicBezTo>
                      <a:cubicBezTo>
                        <a:pt x="36799" y="28407"/>
                        <a:pt x="37401" y="26855"/>
                        <a:pt x="37813" y="25272"/>
                      </a:cubicBezTo>
                      <a:cubicBezTo>
                        <a:pt x="37908" y="24829"/>
                        <a:pt x="38256" y="24512"/>
                        <a:pt x="38731" y="24480"/>
                      </a:cubicBezTo>
                      <a:lnTo>
                        <a:pt x="41296" y="24259"/>
                      </a:lnTo>
                      <a:cubicBezTo>
                        <a:pt x="41835" y="24227"/>
                        <a:pt x="42247" y="23784"/>
                        <a:pt x="42247" y="23245"/>
                      </a:cubicBezTo>
                      <a:lnTo>
                        <a:pt x="42247" y="18812"/>
                      </a:lnTo>
                      <a:cubicBezTo>
                        <a:pt x="42247" y="18273"/>
                        <a:pt x="41835" y="17830"/>
                        <a:pt x="41296" y="17798"/>
                      </a:cubicBezTo>
                      <a:lnTo>
                        <a:pt x="38668" y="17577"/>
                      </a:lnTo>
                      <a:cubicBezTo>
                        <a:pt x="38225" y="17545"/>
                        <a:pt x="37876" y="17260"/>
                        <a:pt x="37750" y="16848"/>
                      </a:cubicBezTo>
                      <a:cubicBezTo>
                        <a:pt x="37338" y="15296"/>
                        <a:pt x="36736" y="13808"/>
                        <a:pt x="35944" y="12446"/>
                      </a:cubicBezTo>
                      <a:cubicBezTo>
                        <a:pt x="35691" y="12066"/>
                        <a:pt x="35754" y="11559"/>
                        <a:pt x="36039" y="11243"/>
                      </a:cubicBezTo>
                      <a:lnTo>
                        <a:pt x="37750" y="9279"/>
                      </a:lnTo>
                      <a:cubicBezTo>
                        <a:pt x="38098" y="8899"/>
                        <a:pt x="38066" y="8266"/>
                        <a:pt x="37718" y="7886"/>
                      </a:cubicBezTo>
                      <a:lnTo>
                        <a:pt x="36673" y="6841"/>
                      </a:lnTo>
                      <a:lnTo>
                        <a:pt x="35628" y="5764"/>
                      </a:lnTo>
                      <a:lnTo>
                        <a:pt x="34583" y="4719"/>
                      </a:lnTo>
                      <a:cubicBezTo>
                        <a:pt x="34377" y="4496"/>
                        <a:pt x="34106" y="4384"/>
                        <a:pt x="33835" y="4384"/>
                      </a:cubicBezTo>
                      <a:cubicBezTo>
                        <a:pt x="33606" y="4384"/>
                        <a:pt x="33378" y="4464"/>
                        <a:pt x="33189" y="4624"/>
                      </a:cubicBezTo>
                      <a:lnTo>
                        <a:pt x="31162" y="6334"/>
                      </a:lnTo>
                      <a:cubicBezTo>
                        <a:pt x="30984" y="6494"/>
                        <a:pt x="30756" y="6575"/>
                        <a:pt x="30523" y="6575"/>
                      </a:cubicBezTo>
                      <a:cubicBezTo>
                        <a:pt x="30341" y="6575"/>
                        <a:pt x="30157" y="6526"/>
                        <a:pt x="29991" y="6429"/>
                      </a:cubicBezTo>
                      <a:cubicBezTo>
                        <a:pt x="28502" y="5511"/>
                        <a:pt x="26919" y="4846"/>
                        <a:pt x="25240" y="4434"/>
                      </a:cubicBezTo>
                      <a:cubicBezTo>
                        <a:pt x="24797" y="4339"/>
                        <a:pt x="24480" y="3959"/>
                        <a:pt x="24449" y="3516"/>
                      </a:cubicBezTo>
                      <a:lnTo>
                        <a:pt x="24259" y="950"/>
                      </a:lnTo>
                      <a:cubicBezTo>
                        <a:pt x="24195" y="412"/>
                        <a:pt x="23752" y="0"/>
                        <a:pt x="23213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4"/>
                <p:cNvSpPr/>
                <p:nvPr/>
              </p:nvSpPr>
              <p:spPr>
                <a:xfrm>
                  <a:off x="1186575" y="1623375"/>
                  <a:ext cx="2526600" cy="25266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434343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52" name="Google Shape;652;p24"/>
            <p:cNvSpPr/>
            <p:nvPr/>
          </p:nvSpPr>
          <p:spPr>
            <a:xfrm>
              <a:off x="7765408" y="1808676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" name="Google Shape;635;p24">
            <a:extLst>
              <a:ext uri="{FF2B5EF4-FFF2-40B4-BE49-F238E27FC236}">
                <a16:creationId xmlns:a16="http://schemas.microsoft.com/office/drawing/2014/main" id="{B51F8FDE-CA28-270C-8785-0665EC0A8FE6}"/>
              </a:ext>
            </a:extLst>
          </p:cNvPr>
          <p:cNvSpPr/>
          <p:nvPr/>
        </p:nvSpPr>
        <p:spPr>
          <a:xfrm>
            <a:off x="1457136" y="1488854"/>
            <a:ext cx="2166000" cy="216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Fira Sans Extra Condensed Medium" panose="020B0604020202020204" charset="0"/>
                <a:ea typeface="Fira Sans"/>
                <a:cs typeface="Fira Sans"/>
                <a:sym typeface="Fira Sans"/>
              </a:rPr>
              <a:t>Índice</a:t>
            </a:r>
            <a:endParaRPr sz="1200" dirty="0">
              <a:latin typeface="Fira Sans Extra Condensed Medium" panose="020B060402020202020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621;p24">
            <a:extLst>
              <a:ext uri="{FF2B5EF4-FFF2-40B4-BE49-F238E27FC236}">
                <a16:creationId xmlns:a16="http://schemas.microsoft.com/office/drawing/2014/main" id="{2E08BAED-110E-A19D-02C2-79AD9C4FBBB3}"/>
              </a:ext>
            </a:extLst>
          </p:cNvPr>
          <p:cNvSpPr txBox="1"/>
          <p:nvPr/>
        </p:nvSpPr>
        <p:spPr>
          <a:xfrm>
            <a:off x="4359217" y="2877173"/>
            <a:ext cx="3361816" cy="45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Modelado (engranes), ensamble y animación</a:t>
            </a:r>
            <a:endParaRPr sz="12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620;p24">
            <a:extLst>
              <a:ext uri="{FF2B5EF4-FFF2-40B4-BE49-F238E27FC236}">
                <a16:creationId xmlns:a16="http://schemas.microsoft.com/office/drawing/2014/main" id="{FE30A027-FE33-6AAC-532B-20B7F9F943D6}"/>
              </a:ext>
            </a:extLst>
          </p:cNvPr>
          <p:cNvSpPr txBox="1"/>
          <p:nvPr/>
        </p:nvSpPr>
        <p:spPr>
          <a:xfrm>
            <a:off x="4983287" y="2652521"/>
            <a:ext cx="2703577" cy="36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Estrategias</a:t>
            </a:r>
            <a:endParaRPr sz="18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7" name="Google Shape;615;p24">
            <a:extLst>
              <a:ext uri="{FF2B5EF4-FFF2-40B4-BE49-F238E27FC236}">
                <a16:creationId xmlns:a16="http://schemas.microsoft.com/office/drawing/2014/main" id="{7FE76F6F-1F8B-4DFD-89FC-FB7DD6E7B322}"/>
              </a:ext>
            </a:extLst>
          </p:cNvPr>
          <p:cNvSpPr txBox="1"/>
          <p:nvPr/>
        </p:nvSpPr>
        <p:spPr>
          <a:xfrm>
            <a:off x="4123157" y="1968216"/>
            <a:ext cx="3833936" cy="36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Distribución de trabajo en equipo</a:t>
            </a:r>
            <a:endParaRPr sz="18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52E6-B05D-CE0E-EA59-4F82166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Elemento Finito: Materiales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A9A5E4A-04BC-C87B-E0A5-A1DBE728C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252240"/>
                  </p:ext>
                </p:extLst>
              </p:nvPr>
            </p:nvGraphicFramePr>
            <p:xfrm>
              <a:off x="799140" y="3525555"/>
              <a:ext cx="7653298" cy="89757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12915">
                      <a:extLst>
                        <a:ext uri="{9D8B030D-6E8A-4147-A177-3AD203B41FA5}">
                          <a16:colId xmlns:a16="http://schemas.microsoft.com/office/drawing/2014/main" val="1560280138"/>
                        </a:ext>
                      </a:extLst>
                    </a:gridCol>
                    <a:gridCol w="1912915">
                      <a:extLst>
                        <a:ext uri="{9D8B030D-6E8A-4147-A177-3AD203B41FA5}">
                          <a16:colId xmlns:a16="http://schemas.microsoft.com/office/drawing/2014/main" val="4133007714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867177544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3577011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Densidad de masa </a:t>
                          </a:r>
                          <a14:m>
                            <m:oMath xmlns:m="http://schemas.openxmlformats.org/officeDocument/2006/math"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MX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MX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Límite elástico (MPa)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Módulo de Young (MPa)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46477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Algodón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1,540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7900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3449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A9A5E4A-04BC-C87B-E0A5-A1DBE728C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5252240"/>
                  </p:ext>
                </p:extLst>
              </p:nvPr>
            </p:nvGraphicFramePr>
            <p:xfrm>
              <a:off x="799140" y="3525555"/>
              <a:ext cx="7653298" cy="88620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12915">
                      <a:extLst>
                        <a:ext uri="{9D8B030D-6E8A-4147-A177-3AD203B41FA5}">
                          <a16:colId xmlns:a16="http://schemas.microsoft.com/office/drawing/2014/main" val="1560280138"/>
                        </a:ext>
                      </a:extLst>
                    </a:gridCol>
                    <a:gridCol w="1912915">
                      <a:extLst>
                        <a:ext uri="{9D8B030D-6E8A-4147-A177-3AD203B41FA5}">
                          <a16:colId xmlns:a16="http://schemas.microsoft.com/office/drawing/2014/main" val="4133007714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867177544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357701193"/>
                        </a:ext>
                      </a:extLst>
                    </a:gridCol>
                  </a:tblGrid>
                  <a:tr h="6366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318" t="-8571" r="-200637" b="-5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Límite elástico (MPa)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Módulo de Young (MPa)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74647726"/>
                      </a:ext>
                    </a:extLst>
                  </a:tr>
                  <a:tr h="24955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Algodón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1,540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225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7900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3449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CBB804C-431E-E60B-08A5-73A1FF86E5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14309"/>
                  </p:ext>
                </p:extLst>
              </p:nvPr>
            </p:nvGraphicFramePr>
            <p:xfrm>
              <a:off x="799140" y="1617945"/>
              <a:ext cx="7653298" cy="78276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12915">
                      <a:extLst>
                        <a:ext uri="{9D8B030D-6E8A-4147-A177-3AD203B41FA5}">
                          <a16:colId xmlns:a16="http://schemas.microsoft.com/office/drawing/2014/main" val="4018413998"/>
                        </a:ext>
                      </a:extLst>
                    </a:gridCol>
                    <a:gridCol w="1912915">
                      <a:extLst>
                        <a:ext uri="{9D8B030D-6E8A-4147-A177-3AD203B41FA5}">
                          <a16:colId xmlns:a16="http://schemas.microsoft.com/office/drawing/2014/main" val="260198325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1003963119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394817305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Densidad de masa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(10</m:t>
                                  </m:r>
                                </m:e>
                                <m:sup>
                                  <m: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𝑘𝑔</m:t>
                              </m:r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MX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Límite elástico (MPa)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Módulo de Young (MPa)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05813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Madera de roble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56.5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9300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085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CBB804C-431E-E60B-08A5-73A1FF86E5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14309"/>
                  </p:ext>
                </p:extLst>
              </p:nvPr>
            </p:nvGraphicFramePr>
            <p:xfrm>
              <a:off x="799140" y="1617945"/>
              <a:ext cx="7653298" cy="7600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912915">
                      <a:extLst>
                        <a:ext uri="{9D8B030D-6E8A-4147-A177-3AD203B41FA5}">
                          <a16:colId xmlns:a16="http://schemas.microsoft.com/office/drawing/2014/main" val="4018413998"/>
                        </a:ext>
                      </a:extLst>
                    </a:gridCol>
                    <a:gridCol w="1912915">
                      <a:extLst>
                        <a:ext uri="{9D8B030D-6E8A-4147-A177-3AD203B41FA5}">
                          <a16:colId xmlns:a16="http://schemas.microsoft.com/office/drawing/2014/main" val="260198325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1003963119"/>
                        </a:ext>
                      </a:extLst>
                    </a:gridCol>
                    <a:gridCol w="1913734">
                      <a:extLst>
                        <a:ext uri="{9D8B030D-6E8A-4147-A177-3AD203B41FA5}">
                          <a16:colId xmlns:a16="http://schemas.microsoft.com/office/drawing/2014/main" val="3948173051"/>
                        </a:ext>
                      </a:extLst>
                    </a:gridCol>
                  </a:tblGrid>
                  <a:tr h="510477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Material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318" t="-10588" r="-200637" b="-7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Límite elástico (MPa)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Módulo de Young (MPa)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40581345"/>
                      </a:ext>
                    </a:extLst>
                  </a:tr>
                  <a:tr h="24955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Madera de roble</a:t>
                          </a:r>
                          <a:endParaRPr lang="es-MX" sz="160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56.5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MX" sz="1600" dirty="0">
                              <a:effectLst/>
                              <a:latin typeface="Fira Sans" panose="020B05030500000200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9300</a:t>
                          </a:r>
                          <a:endParaRPr lang="es-MX" sz="1600" dirty="0">
                            <a:effectLst/>
                            <a:latin typeface="Fira Sans" panose="020B05030500000200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085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Google Shape;1082;p31">
            <a:extLst>
              <a:ext uri="{FF2B5EF4-FFF2-40B4-BE49-F238E27FC236}">
                <a16:creationId xmlns:a16="http://schemas.microsoft.com/office/drawing/2014/main" id="{CC72E21E-9DC5-F05D-C96C-6CB643DC8FDA}"/>
              </a:ext>
            </a:extLst>
          </p:cNvPr>
          <p:cNvSpPr txBox="1"/>
          <p:nvPr/>
        </p:nvSpPr>
        <p:spPr>
          <a:xfrm>
            <a:off x="2428358" y="1117014"/>
            <a:ext cx="4394862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AD6B8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Material principal: Madera de roble</a:t>
            </a:r>
            <a:endParaRPr sz="2000" dirty="0">
              <a:solidFill>
                <a:srgbClr val="AD6B8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Google Shape;1082;p31">
            <a:extLst>
              <a:ext uri="{FF2B5EF4-FFF2-40B4-BE49-F238E27FC236}">
                <a16:creationId xmlns:a16="http://schemas.microsoft.com/office/drawing/2014/main" id="{01928DAD-4959-4670-D1EB-19CBA39601BD}"/>
              </a:ext>
            </a:extLst>
          </p:cNvPr>
          <p:cNvSpPr txBox="1"/>
          <p:nvPr/>
        </p:nvSpPr>
        <p:spPr>
          <a:xfrm>
            <a:off x="2697197" y="3057590"/>
            <a:ext cx="3749605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Material de la cuerda: Algodón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4933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9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Elemento Finito: 28_Hanger</a:t>
            </a:r>
            <a:endParaRPr dirty="0"/>
          </a:p>
        </p:txBody>
      </p:sp>
      <p:pic>
        <p:nvPicPr>
          <p:cNvPr id="39" name="Imagen 4" descr="A picture containing logo&#10;&#10;Description automatically generated">
            <a:extLst>
              <a:ext uri="{FF2B5EF4-FFF2-40B4-BE49-F238E27FC236}">
                <a16:creationId xmlns:a16="http://schemas.microsoft.com/office/drawing/2014/main" id="{84601E78-0287-8601-D694-52804D6BD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9" y="2592401"/>
            <a:ext cx="4231039" cy="2279883"/>
          </a:xfrm>
          <a:prstGeom prst="rect">
            <a:avLst/>
          </a:prstGeom>
        </p:spPr>
      </p:pic>
      <p:pic>
        <p:nvPicPr>
          <p:cNvPr id="40" name="Imagen 3" descr="A picture containing arrow&#10;&#10;Description automatically generated">
            <a:extLst>
              <a:ext uri="{FF2B5EF4-FFF2-40B4-BE49-F238E27FC236}">
                <a16:creationId xmlns:a16="http://schemas.microsoft.com/office/drawing/2014/main" id="{6D8EF469-5EBA-B541-770B-07A759973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14" y="2551098"/>
            <a:ext cx="4330012" cy="2321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2BC725-CCBC-2088-3D93-88A9C4B3A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438" y="794398"/>
            <a:ext cx="3615551" cy="16705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 descr="Logo&#10;&#10;Description automatically generated with medium confidence">
            <a:extLst>
              <a:ext uri="{FF2B5EF4-FFF2-40B4-BE49-F238E27FC236}">
                <a16:creationId xmlns:a16="http://schemas.microsoft.com/office/drawing/2014/main" id="{0B87F9F2-CB6A-2B8E-D2F2-8F582780B8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69" y="2992104"/>
            <a:ext cx="4043588" cy="2151396"/>
          </a:xfrm>
          <a:prstGeom prst="rect">
            <a:avLst/>
          </a:prstGeom>
        </p:spPr>
      </p:pic>
      <p:sp>
        <p:nvSpPr>
          <p:cNvPr id="1257" name="Google Shape;1257;p29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Elemento Finito: 10,11,12 </a:t>
            </a:r>
            <a:r>
              <a:rPr lang="en" dirty="0">
                <a:sym typeface="Wingdings" panose="05000000000000000000" pitchFamily="2" charset="2"/>
              </a:rPr>
              <a:t> Bow</a:t>
            </a:r>
            <a:endParaRPr dirty="0"/>
          </a:p>
        </p:txBody>
      </p:sp>
      <p:pic>
        <p:nvPicPr>
          <p:cNvPr id="6" name="Imagen 1" descr="Logo&#10;&#10;Description automatically generated with medium confidence">
            <a:extLst>
              <a:ext uri="{FF2B5EF4-FFF2-40B4-BE49-F238E27FC236}">
                <a16:creationId xmlns:a16="http://schemas.microsoft.com/office/drawing/2014/main" id="{8B6EF14C-F2BB-9D16-BCE7-063EC040A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5" y="923977"/>
            <a:ext cx="4043588" cy="2185083"/>
          </a:xfrm>
          <a:prstGeom prst="rect">
            <a:avLst/>
          </a:prstGeom>
        </p:spPr>
      </p:pic>
      <p:pic>
        <p:nvPicPr>
          <p:cNvPr id="7" name="Imagen 5" descr="Logo&#10;&#10;Description automatically generated">
            <a:extLst>
              <a:ext uri="{FF2B5EF4-FFF2-40B4-BE49-F238E27FC236}">
                <a16:creationId xmlns:a16="http://schemas.microsoft.com/office/drawing/2014/main" id="{2337F93D-AFBE-7323-2359-FDC42D6EDF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962" y="933623"/>
            <a:ext cx="4050863" cy="21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9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Elemento Finito: 30_Rope</a:t>
            </a:r>
            <a:endParaRPr dirty="0"/>
          </a:p>
        </p:txBody>
      </p:sp>
      <p:pic>
        <p:nvPicPr>
          <p:cNvPr id="9" name="Imagen 6" descr="Shape&#10;&#10;Description automatically generated">
            <a:extLst>
              <a:ext uri="{FF2B5EF4-FFF2-40B4-BE49-F238E27FC236}">
                <a16:creationId xmlns:a16="http://schemas.microsoft.com/office/drawing/2014/main" id="{EE3F886A-3ECA-1BBE-90FE-D03F974AE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" y="1635332"/>
            <a:ext cx="4448810" cy="2379980"/>
          </a:xfrm>
          <a:prstGeom prst="rect">
            <a:avLst/>
          </a:prstGeom>
        </p:spPr>
      </p:pic>
      <p:pic>
        <p:nvPicPr>
          <p:cNvPr id="10" name="Imagen 7" descr="Shape, arrow&#10;&#10;Description automatically generated">
            <a:extLst>
              <a:ext uri="{FF2B5EF4-FFF2-40B4-BE49-F238E27FC236}">
                <a16:creationId xmlns:a16="http://schemas.microsoft.com/office/drawing/2014/main" id="{CD18B585-AAE3-A459-D615-C8C2DFA30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60" y="1684545"/>
            <a:ext cx="4298950" cy="22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1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342526" y="2069451"/>
            <a:ext cx="1156447" cy="985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</a:t>
            </a:r>
            <a:endParaRPr dirty="0"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0" y="-1287186"/>
            <a:ext cx="3159558" cy="7717872"/>
            <a:chOff x="6151375" y="-527801"/>
            <a:chExt cx="2537798" cy="6199094"/>
          </a:xfrm>
        </p:grpSpPr>
        <p:sp>
          <p:nvSpPr>
            <p:cNvPr id="60" name="Google Shape;60;p15"/>
            <p:cNvSpPr/>
            <p:nvPr/>
          </p:nvSpPr>
          <p:spPr>
            <a:xfrm rot="5400000">
              <a:off x="6151375" y="4136193"/>
              <a:ext cx="1535100" cy="1535100"/>
            </a:xfrm>
            <a:prstGeom prst="arc">
              <a:avLst>
                <a:gd name="adj1" fmla="val 21582905"/>
                <a:gd name="adj2" fmla="val 1324968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5400000">
              <a:off x="6151375" y="-527801"/>
              <a:ext cx="1535100" cy="1535100"/>
            </a:xfrm>
            <a:prstGeom prst="arc">
              <a:avLst>
                <a:gd name="adj1" fmla="val 19155765"/>
                <a:gd name="adj2" fmla="val 1084470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5400000">
              <a:off x="6151375" y="1796739"/>
              <a:ext cx="1535100" cy="1535100"/>
            </a:xfrm>
            <a:prstGeom prst="arc">
              <a:avLst>
                <a:gd name="adj1" fmla="val 19155765"/>
                <a:gd name="adj2" fmla="val 1324968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5400000">
              <a:off x="7146632" y="2966391"/>
              <a:ext cx="1535100" cy="1535100"/>
            </a:xfrm>
            <a:prstGeom prst="arc">
              <a:avLst>
                <a:gd name="adj1" fmla="val 19155765"/>
                <a:gd name="adj2" fmla="val 1324968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5400000">
              <a:off x="7154073" y="635027"/>
              <a:ext cx="1535100" cy="1535100"/>
            </a:xfrm>
            <a:prstGeom prst="arc">
              <a:avLst>
                <a:gd name="adj1" fmla="val 19155765"/>
                <a:gd name="adj2" fmla="val 1324968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6359630" y="-319984"/>
              <a:ext cx="1118595" cy="1119442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5400000">
              <a:off x="6573081" y="-105026"/>
              <a:ext cx="691800" cy="69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7362294" y="842292"/>
              <a:ext cx="1118595" cy="1119442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5400000">
              <a:off x="6359630" y="2004567"/>
              <a:ext cx="1118595" cy="1119442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D3A1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5400000">
              <a:off x="7359795" y="3174283"/>
              <a:ext cx="1118595" cy="1119442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AD6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5400000">
              <a:off x="6359631" y="4344018"/>
              <a:ext cx="1118595" cy="1119442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4C4F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5400000">
              <a:off x="7575744" y="1056646"/>
              <a:ext cx="691800" cy="69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5400000">
              <a:off x="6573081" y="2218343"/>
              <a:ext cx="691800" cy="69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5400000">
              <a:off x="7573246" y="3388049"/>
              <a:ext cx="691800" cy="69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5400000">
              <a:off x="6573081" y="4557786"/>
              <a:ext cx="691800" cy="69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78BD4-5B03-E8BE-FB03-7D671927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0" y="0"/>
            <a:ext cx="7834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73AEE-DF86-13E4-2FFE-8EFB3D52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28" y="0"/>
            <a:ext cx="52415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7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593AD-5298-2C1F-1102-A922727B1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"/>
          <a:stretch/>
        </p:blipFill>
        <p:spPr>
          <a:xfrm>
            <a:off x="1292844" y="35781"/>
            <a:ext cx="6558311" cy="5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ch&#10;&#10;Description automatically generated">
            <a:extLst>
              <a:ext uri="{FF2B5EF4-FFF2-40B4-BE49-F238E27FC236}">
                <a16:creationId xmlns:a16="http://schemas.microsoft.com/office/drawing/2014/main" id="{8CF2CA6C-C83E-D988-C7D7-4FD5128C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0" y="0"/>
            <a:ext cx="6396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8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23"/>
          <p:cNvGrpSpPr/>
          <p:nvPr/>
        </p:nvGrpSpPr>
        <p:grpSpPr>
          <a:xfrm>
            <a:off x="1273341" y="1805585"/>
            <a:ext cx="1063314" cy="1063370"/>
            <a:chOff x="1298661" y="1653185"/>
            <a:chExt cx="1063314" cy="1063370"/>
          </a:xfrm>
        </p:grpSpPr>
        <p:sp>
          <p:nvSpPr>
            <p:cNvPr id="837" name="Google Shape;837;p23"/>
            <p:cNvSpPr/>
            <p:nvPr/>
          </p:nvSpPr>
          <p:spPr>
            <a:xfrm>
              <a:off x="1298661" y="1653185"/>
              <a:ext cx="1063314" cy="1063370"/>
            </a:xfrm>
            <a:custGeom>
              <a:avLst/>
              <a:gdLst/>
              <a:ahLst/>
              <a:cxnLst/>
              <a:rect l="l" t="t" r="r" b="b"/>
              <a:pathLst>
                <a:path w="19209" h="19210" extrusionOk="0">
                  <a:moveTo>
                    <a:pt x="19209" y="9598"/>
                  </a:moveTo>
                  <a:cubicBezTo>
                    <a:pt x="19209" y="14905"/>
                    <a:pt x="14905" y="19209"/>
                    <a:pt x="9598" y="19209"/>
                  </a:cubicBezTo>
                  <a:cubicBezTo>
                    <a:pt x="4291" y="19209"/>
                    <a:pt x="0" y="14905"/>
                    <a:pt x="0" y="9598"/>
                  </a:cubicBezTo>
                  <a:cubicBezTo>
                    <a:pt x="0" y="4291"/>
                    <a:pt x="4291" y="1"/>
                    <a:pt x="9598" y="1"/>
                  </a:cubicBezTo>
                  <a:cubicBezTo>
                    <a:pt x="14905" y="1"/>
                    <a:pt x="19209" y="4291"/>
                    <a:pt x="19209" y="959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1371731" y="1726254"/>
              <a:ext cx="916457" cy="916457"/>
            </a:xfrm>
            <a:custGeom>
              <a:avLst/>
              <a:gdLst/>
              <a:ahLst/>
              <a:cxnLst/>
              <a:rect l="l" t="t" r="r" b="b"/>
              <a:pathLst>
                <a:path w="16556" h="16556" extrusionOk="0">
                  <a:moveTo>
                    <a:pt x="8278" y="1"/>
                  </a:moveTo>
                  <a:cubicBezTo>
                    <a:pt x="3710" y="1"/>
                    <a:pt x="0" y="3710"/>
                    <a:pt x="0" y="8278"/>
                  </a:cubicBezTo>
                  <a:cubicBezTo>
                    <a:pt x="0" y="12846"/>
                    <a:pt x="3710" y="16556"/>
                    <a:pt x="8278" y="16556"/>
                  </a:cubicBezTo>
                  <a:cubicBezTo>
                    <a:pt x="12846" y="16556"/>
                    <a:pt x="16555" y="12846"/>
                    <a:pt x="16555" y="8278"/>
                  </a:cubicBezTo>
                  <a:cubicBezTo>
                    <a:pt x="16555" y="3710"/>
                    <a:pt x="12846" y="1"/>
                    <a:pt x="8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3"/>
          <p:cNvSpPr txBox="1">
            <a:spLocks noGrp="1"/>
          </p:cNvSpPr>
          <p:nvPr>
            <p:ph type="title"/>
          </p:nvPr>
        </p:nvSpPr>
        <p:spPr>
          <a:xfrm>
            <a:off x="457225" y="428625"/>
            <a:ext cx="82296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Distribución del trabajo en equipo</a:t>
            </a:r>
            <a:endParaRPr dirty="0"/>
          </a:p>
        </p:txBody>
      </p:sp>
      <p:sp>
        <p:nvSpPr>
          <p:cNvPr id="840" name="Google Shape;840;p23"/>
          <p:cNvSpPr/>
          <p:nvPr/>
        </p:nvSpPr>
        <p:spPr>
          <a:xfrm>
            <a:off x="427723" y="2583159"/>
            <a:ext cx="8288553" cy="675995"/>
          </a:xfrm>
          <a:custGeom>
            <a:avLst/>
            <a:gdLst/>
            <a:ahLst/>
            <a:cxnLst/>
            <a:rect l="l" t="t" r="r" b="b"/>
            <a:pathLst>
              <a:path w="108188" h="12212" extrusionOk="0">
                <a:moveTo>
                  <a:pt x="107422" y="9070"/>
                </a:moveTo>
                <a:cubicBezTo>
                  <a:pt x="105362" y="8146"/>
                  <a:pt x="103805" y="6799"/>
                  <a:pt x="102155" y="5360"/>
                </a:cubicBezTo>
                <a:cubicBezTo>
                  <a:pt x="99118" y="2720"/>
                  <a:pt x="95976" y="0"/>
                  <a:pt x="89705" y="0"/>
                </a:cubicBezTo>
                <a:cubicBezTo>
                  <a:pt x="83435" y="0"/>
                  <a:pt x="80293" y="2733"/>
                  <a:pt x="77243" y="5360"/>
                </a:cubicBezTo>
                <a:cubicBezTo>
                  <a:pt x="74352" y="7868"/>
                  <a:pt x="71619" y="10231"/>
                  <a:pt x="66088" y="10231"/>
                </a:cubicBezTo>
                <a:cubicBezTo>
                  <a:pt x="60556" y="10231"/>
                  <a:pt x="57837" y="7868"/>
                  <a:pt x="54932" y="5360"/>
                </a:cubicBezTo>
                <a:cubicBezTo>
                  <a:pt x="51896" y="2720"/>
                  <a:pt x="48754" y="0"/>
                  <a:pt x="42483" y="0"/>
                </a:cubicBezTo>
                <a:cubicBezTo>
                  <a:pt x="36212" y="0"/>
                  <a:pt x="33070" y="2720"/>
                  <a:pt x="30034" y="5360"/>
                </a:cubicBezTo>
                <a:cubicBezTo>
                  <a:pt x="27143" y="7868"/>
                  <a:pt x="24410" y="10231"/>
                  <a:pt x="18879" y="10231"/>
                </a:cubicBezTo>
                <a:cubicBezTo>
                  <a:pt x="13347" y="10231"/>
                  <a:pt x="10614" y="7868"/>
                  <a:pt x="7723" y="5360"/>
                </a:cubicBezTo>
                <a:cubicBezTo>
                  <a:pt x="6033" y="3895"/>
                  <a:pt x="4291" y="2390"/>
                  <a:pt x="1967" y="1347"/>
                </a:cubicBezTo>
                <a:cubicBezTo>
                  <a:pt x="779" y="845"/>
                  <a:pt x="0" y="2588"/>
                  <a:pt x="1149" y="3142"/>
                </a:cubicBezTo>
                <a:cubicBezTo>
                  <a:pt x="3208" y="4066"/>
                  <a:pt x="4766" y="5426"/>
                  <a:pt x="6416" y="6852"/>
                </a:cubicBezTo>
                <a:cubicBezTo>
                  <a:pt x="9466" y="9492"/>
                  <a:pt x="12608" y="12212"/>
                  <a:pt x="18879" y="12212"/>
                </a:cubicBezTo>
                <a:cubicBezTo>
                  <a:pt x="25149" y="12212"/>
                  <a:pt x="28278" y="9492"/>
                  <a:pt x="31328" y="6852"/>
                </a:cubicBezTo>
                <a:cubicBezTo>
                  <a:pt x="34219" y="4344"/>
                  <a:pt x="36952" y="1980"/>
                  <a:pt x="42483" y="1980"/>
                </a:cubicBezTo>
                <a:cubicBezTo>
                  <a:pt x="48015" y="1980"/>
                  <a:pt x="50747" y="4344"/>
                  <a:pt x="53639" y="6852"/>
                </a:cubicBezTo>
                <a:cubicBezTo>
                  <a:pt x="56675" y="9492"/>
                  <a:pt x="59817" y="12212"/>
                  <a:pt x="66088" y="12212"/>
                </a:cubicBezTo>
                <a:cubicBezTo>
                  <a:pt x="72358" y="12212"/>
                  <a:pt x="75500" y="9492"/>
                  <a:pt x="78550" y="6852"/>
                </a:cubicBezTo>
                <a:cubicBezTo>
                  <a:pt x="81441" y="4344"/>
                  <a:pt x="84174" y="1980"/>
                  <a:pt x="89705" y="1980"/>
                </a:cubicBezTo>
                <a:cubicBezTo>
                  <a:pt x="95237" y="1980"/>
                  <a:pt x="97970" y="4344"/>
                  <a:pt x="100861" y="6852"/>
                </a:cubicBezTo>
                <a:cubicBezTo>
                  <a:pt x="102551" y="8317"/>
                  <a:pt x="104293" y="9822"/>
                  <a:pt x="106617" y="10878"/>
                </a:cubicBezTo>
                <a:cubicBezTo>
                  <a:pt x="107118" y="11129"/>
                  <a:pt x="107726" y="10905"/>
                  <a:pt x="107950" y="10390"/>
                </a:cubicBezTo>
                <a:cubicBezTo>
                  <a:pt x="108188" y="9875"/>
                  <a:pt x="107950" y="9281"/>
                  <a:pt x="107422" y="90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3"/>
          <p:cNvSpPr txBox="1"/>
          <p:nvPr/>
        </p:nvSpPr>
        <p:spPr>
          <a:xfrm>
            <a:off x="918048" y="3537300"/>
            <a:ext cx="17739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accent1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Modelado</a:t>
            </a:r>
            <a:endParaRPr sz="1900" dirty="0">
              <a:solidFill>
                <a:schemeClr val="accent1">
                  <a:lumMod val="5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2" name="Google Shape;842;p23"/>
          <p:cNvSpPr txBox="1"/>
          <p:nvPr/>
        </p:nvSpPr>
        <p:spPr>
          <a:xfrm>
            <a:off x="819198" y="3771350"/>
            <a:ext cx="1971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Engranes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Piezas clave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Piezas con diseño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3" name="Google Shape;843;p23"/>
          <p:cNvGrpSpPr/>
          <p:nvPr/>
        </p:nvGrpSpPr>
        <p:grpSpPr>
          <a:xfrm>
            <a:off x="1682193" y="3082247"/>
            <a:ext cx="245610" cy="244891"/>
            <a:chOff x="1177442" y="2884512"/>
            <a:chExt cx="245610" cy="244891"/>
          </a:xfrm>
        </p:grpSpPr>
        <p:sp>
          <p:nvSpPr>
            <p:cNvPr id="844" name="Google Shape;844;p23"/>
            <p:cNvSpPr/>
            <p:nvPr/>
          </p:nvSpPr>
          <p:spPr>
            <a:xfrm>
              <a:off x="1177442" y="2884512"/>
              <a:ext cx="245610" cy="244891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6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47" y="4423"/>
                    <a:pt x="4437" y="3433"/>
                    <a:pt x="4437" y="2206"/>
                  </a:cubicBezTo>
                  <a:cubicBezTo>
                    <a:pt x="4437" y="991"/>
                    <a:pt x="3447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1234458" y="2940809"/>
              <a:ext cx="131579" cy="13157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9"/>
                  </a:moveTo>
                  <a:cubicBezTo>
                    <a:pt x="2377" y="1849"/>
                    <a:pt x="1849" y="2377"/>
                    <a:pt x="1189" y="2377"/>
                  </a:cubicBezTo>
                  <a:cubicBezTo>
                    <a:pt x="529" y="2377"/>
                    <a:pt x="1" y="1849"/>
                    <a:pt x="1" y="1189"/>
                  </a:cubicBezTo>
                  <a:cubicBezTo>
                    <a:pt x="1" y="529"/>
                    <a:pt x="529" y="0"/>
                    <a:pt x="1189" y="0"/>
                  </a:cubicBezTo>
                  <a:cubicBezTo>
                    <a:pt x="1849" y="0"/>
                    <a:pt x="2377" y="529"/>
                    <a:pt x="2377" y="118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23"/>
          <p:cNvSpPr txBox="1"/>
          <p:nvPr/>
        </p:nvSpPr>
        <p:spPr>
          <a:xfrm>
            <a:off x="4685232" y="3537000"/>
            <a:ext cx="17739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tx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Animación</a:t>
            </a:r>
            <a:endParaRPr sz="1900" dirty="0">
              <a:solidFill>
                <a:schemeClr val="tx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7" name="Google Shape;847;p23"/>
          <p:cNvSpPr txBox="1"/>
          <p:nvPr/>
        </p:nvSpPr>
        <p:spPr>
          <a:xfrm>
            <a:off x="4586382" y="3771350"/>
            <a:ext cx="1971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Rigid groups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Joints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Gears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Motores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8" name="Google Shape;848;p23"/>
          <p:cNvGrpSpPr/>
          <p:nvPr/>
        </p:nvGrpSpPr>
        <p:grpSpPr>
          <a:xfrm>
            <a:off x="5040497" y="1805585"/>
            <a:ext cx="1063370" cy="1063370"/>
            <a:chOff x="4985712" y="1653185"/>
            <a:chExt cx="1063370" cy="1063370"/>
          </a:xfrm>
        </p:grpSpPr>
        <p:sp>
          <p:nvSpPr>
            <p:cNvPr id="849" name="Google Shape;849;p23"/>
            <p:cNvSpPr/>
            <p:nvPr/>
          </p:nvSpPr>
          <p:spPr>
            <a:xfrm>
              <a:off x="4985712" y="1653185"/>
              <a:ext cx="1063370" cy="1063370"/>
            </a:xfrm>
            <a:custGeom>
              <a:avLst/>
              <a:gdLst/>
              <a:ahLst/>
              <a:cxnLst/>
              <a:rect l="l" t="t" r="r" b="b"/>
              <a:pathLst>
                <a:path w="19210" h="19210" extrusionOk="0">
                  <a:moveTo>
                    <a:pt x="19209" y="9598"/>
                  </a:moveTo>
                  <a:cubicBezTo>
                    <a:pt x="19209" y="14905"/>
                    <a:pt x="14905" y="19209"/>
                    <a:pt x="9611" y="19209"/>
                  </a:cubicBezTo>
                  <a:cubicBezTo>
                    <a:pt x="4304" y="19209"/>
                    <a:pt x="1" y="14905"/>
                    <a:pt x="1" y="9598"/>
                  </a:cubicBezTo>
                  <a:cubicBezTo>
                    <a:pt x="1" y="4291"/>
                    <a:pt x="4304" y="1"/>
                    <a:pt x="9611" y="1"/>
                  </a:cubicBezTo>
                  <a:cubicBezTo>
                    <a:pt x="14905" y="1"/>
                    <a:pt x="19209" y="4291"/>
                    <a:pt x="19209" y="959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5059556" y="1726254"/>
              <a:ext cx="915682" cy="916457"/>
            </a:xfrm>
            <a:custGeom>
              <a:avLst/>
              <a:gdLst/>
              <a:ahLst/>
              <a:cxnLst/>
              <a:rect l="l" t="t" r="r" b="b"/>
              <a:pathLst>
                <a:path w="16542" h="16556" extrusionOk="0">
                  <a:moveTo>
                    <a:pt x="8277" y="1"/>
                  </a:moveTo>
                  <a:cubicBezTo>
                    <a:pt x="3696" y="1"/>
                    <a:pt x="0" y="3710"/>
                    <a:pt x="0" y="8278"/>
                  </a:cubicBezTo>
                  <a:cubicBezTo>
                    <a:pt x="0" y="12846"/>
                    <a:pt x="3696" y="16556"/>
                    <a:pt x="8277" y="16556"/>
                  </a:cubicBezTo>
                  <a:cubicBezTo>
                    <a:pt x="12845" y="16556"/>
                    <a:pt x="16542" y="12846"/>
                    <a:pt x="16542" y="8278"/>
                  </a:cubicBezTo>
                  <a:cubicBezTo>
                    <a:pt x="16542" y="3710"/>
                    <a:pt x="12845" y="1"/>
                    <a:pt x="8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23"/>
          <p:cNvGrpSpPr/>
          <p:nvPr/>
        </p:nvGrpSpPr>
        <p:grpSpPr>
          <a:xfrm>
            <a:off x="5449736" y="3082247"/>
            <a:ext cx="244891" cy="244891"/>
            <a:chOff x="5112380" y="3020912"/>
            <a:chExt cx="244891" cy="244891"/>
          </a:xfrm>
        </p:grpSpPr>
        <p:sp>
          <p:nvSpPr>
            <p:cNvPr id="852" name="Google Shape;852;p23"/>
            <p:cNvSpPr/>
            <p:nvPr/>
          </p:nvSpPr>
          <p:spPr>
            <a:xfrm>
              <a:off x="5112380" y="3020912"/>
              <a:ext cx="244891" cy="244891"/>
            </a:xfrm>
            <a:custGeom>
              <a:avLst/>
              <a:gdLst/>
              <a:ahLst/>
              <a:cxnLst/>
              <a:rect l="l" t="t" r="r" b="b"/>
              <a:pathLst>
                <a:path w="4424" h="4424" extrusionOk="0">
                  <a:moveTo>
                    <a:pt x="2218" y="1"/>
                  </a:moveTo>
                  <a:cubicBezTo>
                    <a:pt x="991" y="1"/>
                    <a:pt x="1" y="991"/>
                    <a:pt x="1" y="2206"/>
                  </a:cubicBezTo>
                  <a:cubicBezTo>
                    <a:pt x="1" y="3433"/>
                    <a:pt x="991" y="4423"/>
                    <a:pt x="2218" y="4423"/>
                  </a:cubicBezTo>
                  <a:cubicBezTo>
                    <a:pt x="3433" y="4423"/>
                    <a:pt x="4423" y="3433"/>
                    <a:pt x="4423" y="2206"/>
                  </a:cubicBezTo>
                  <a:cubicBezTo>
                    <a:pt x="4423" y="991"/>
                    <a:pt x="3433" y="1"/>
                    <a:pt x="2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5169396" y="3077209"/>
              <a:ext cx="130859" cy="131579"/>
            </a:xfrm>
            <a:custGeom>
              <a:avLst/>
              <a:gdLst/>
              <a:ahLst/>
              <a:cxnLst/>
              <a:rect l="l" t="t" r="r" b="b"/>
              <a:pathLst>
                <a:path w="2364" h="2377" extrusionOk="0">
                  <a:moveTo>
                    <a:pt x="2363" y="1189"/>
                  </a:moveTo>
                  <a:cubicBezTo>
                    <a:pt x="2363" y="1849"/>
                    <a:pt x="1835" y="2377"/>
                    <a:pt x="1188" y="2377"/>
                  </a:cubicBezTo>
                  <a:cubicBezTo>
                    <a:pt x="528" y="2377"/>
                    <a:pt x="0" y="1849"/>
                    <a:pt x="0" y="1189"/>
                  </a:cubicBezTo>
                  <a:cubicBezTo>
                    <a:pt x="0" y="529"/>
                    <a:pt x="528" y="0"/>
                    <a:pt x="1188" y="0"/>
                  </a:cubicBezTo>
                  <a:cubicBezTo>
                    <a:pt x="1835" y="0"/>
                    <a:pt x="2363" y="529"/>
                    <a:pt x="2363" y="11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23"/>
          <p:cNvSpPr txBox="1"/>
          <p:nvPr/>
        </p:nvSpPr>
        <p:spPr>
          <a:xfrm>
            <a:off x="6568823" y="1431184"/>
            <a:ext cx="17739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Análisis de elemento finito</a:t>
            </a:r>
            <a:endParaRPr sz="1900" dirty="0">
              <a:solidFill>
                <a:schemeClr val="bg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55" name="Google Shape;855;p23"/>
          <p:cNvSpPr txBox="1"/>
          <p:nvPr/>
        </p:nvSpPr>
        <p:spPr>
          <a:xfrm>
            <a:off x="6469973" y="1660250"/>
            <a:ext cx="1971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Propiedades del material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Tres análisis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6" name="Google Shape;856;p23"/>
          <p:cNvGrpSpPr/>
          <p:nvPr/>
        </p:nvGrpSpPr>
        <p:grpSpPr>
          <a:xfrm>
            <a:off x="6924116" y="3041388"/>
            <a:ext cx="1063314" cy="1063314"/>
            <a:chOff x="6826573" y="2888988"/>
            <a:chExt cx="1063314" cy="1063314"/>
          </a:xfrm>
        </p:grpSpPr>
        <p:sp>
          <p:nvSpPr>
            <p:cNvPr id="857" name="Google Shape;857;p23"/>
            <p:cNvSpPr/>
            <p:nvPr/>
          </p:nvSpPr>
          <p:spPr>
            <a:xfrm>
              <a:off x="6826573" y="2888988"/>
              <a:ext cx="1063314" cy="1063314"/>
            </a:xfrm>
            <a:custGeom>
              <a:avLst/>
              <a:gdLst/>
              <a:ahLst/>
              <a:cxnLst/>
              <a:rect l="l" t="t" r="r" b="b"/>
              <a:pathLst>
                <a:path w="19209" h="19209" extrusionOk="0">
                  <a:moveTo>
                    <a:pt x="19209" y="9598"/>
                  </a:moveTo>
                  <a:cubicBezTo>
                    <a:pt x="19209" y="14905"/>
                    <a:pt x="14905" y="19209"/>
                    <a:pt x="9598" y="19209"/>
                  </a:cubicBezTo>
                  <a:cubicBezTo>
                    <a:pt x="4304" y="19209"/>
                    <a:pt x="0" y="14905"/>
                    <a:pt x="0" y="9598"/>
                  </a:cubicBezTo>
                  <a:cubicBezTo>
                    <a:pt x="0" y="4291"/>
                    <a:pt x="4304" y="0"/>
                    <a:pt x="9598" y="0"/>
                  </a:cubicBezTo>
                  <a:cubicBezTo>
                    <a:pt x="14905" y="0"/>
                    <a:pt x="19209" y="4291"/>
                    <a:pt x="19209" y="959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6900362" y="2962057"/>
              <a:ext cx="915738" cy="916457"/>
            </a:xfrm>
            <a:custGeom>
              <a:avLst/>
              <a:gdLst/>
              <a:ahLst/>
              <a:cxnLst/>
              <a:rect l="l" t="t" r="r" b="b"/>
              <a:pathLst>
                <a:path w="16543" h="16556" extrusionOk="0">
                  <a:moveTo>
                    <a:pt x="8265" y="0"/>
                  </a:moveTo>
                  <a:cubicBezTo>
                    <a:pt x="3697" y="0"/>
                    <a:pt x="1" y="3710"/>
                    <a:pt x="1" y="8278"/>
                  </a:cubicBezTo>
                  <a:cubicBezTo>
                    <a:pt x="1" y="12845"/>
                    <a:pt x="3697" y="16555"/>
                    <a:pt x="8265" y="16555"/>
                  </a:cubicBezTo>
                  <a:cubicBezTo>
                    <a:pt x="12846" y="16555"/>
                    <a:pt x="16542" y="12845"/>
                    <a:pt x="16542" y="8278"/>
                  </a:cubicBezTo>
                  <a:cubicBezTo>
                    <a:pt x="16542" y="3710"/>
                    <a:pt x="12846" y="0"/>
                    <a:pt x="8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23"/>
          <p:cNvGrpSpPr/>
          <p:nvPr/>
        </p:nvGrpSpPr>
        <p:grpSpPr>
          <a:xfrm>
            <a:off x="7333356" y="2515906"/>
            <a:ext cx="244835" cy="244891"/>
            <a:chOff x="7723466" y="2521821"/>
            <a:chExt cx="244835" cy="244891"/>
          </a:xfrm>
        </p:grpSpPr>
        <p:sp>
          <p:nvSpPr>
            <p:cNvPr id="860" name="Google Shape;860;p23"/>
            <p:cNvSpPr/>
            <p:nvPr/>
          </p:nvSpPr>
          <p:spPr>
            <a:xfrm>
              <a:off x="7723466" y="2521821"/>
              <a:ext cx="244835" cy="244891"/>
            </a:xfrm>
            <a:custGeom>
              <a:avLst/>
              <a:gdLst/>
              <a:ahLst/>
              <a:cxnLst/>
              <a:rect l="l" t="t" r="r" b="b"/>
              <a:pathLst>
                <a:path w="4423" h="4424" extrusionOk="0">
                  <a:moveTo>
                    <a:pt x="2205" y="1"/>
                  </a:moveTo>
                  <a:cubicBezTo>
                    <a:pt x="990" y="1"/>
                    <a:pt x="0" y="991"/>
                    <a:pt x="0" y="2205"/>
                  </a:cubicBezTo>
                  <a:cubicBezTo>
                    <a:pt x="0" y="3433"/>
                    <a:pt x="990" y="4423"/>
                    <a:pt x="2205" y="4423"/>
                  </a:cubicBezTo>
                  <a:cubicBezTo>
                    <a:pt x="3433" y="4423"/>
                    <a:pt x="4423" y="3433"/>
                    <a:pt x="4423" y="2205"/>
                  </a:cubicBezTo>
                  <a:cubicBezTo>
                    <a:pt x="4423" y="991"/>
                    <a:pt x="3433" y="1"/>
                    <a:pt x="2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7780482" y="2578118"/>
              <a:ext cx="130859" cy="131579"/>
            </a:xfrm>
            <a:custGeom>
              <a:avLst/>
              <a:gdLst/>
              <a:ahLst/>
              <a:cxnLst/>
              <a:rect l="l" t="t" r="r" b="b"/>
              <a:pathLst>
                <a:path w="2364" h="2377" extrusionOk="0">
                  <a:moveTo>
                    <a:pt x="2363" y="1188"/>
                  </a:moveTo>
                  <a:cubicBezTo>
                    <a:pt x="2363" y="1848"/>
                    <a:pt x="1835" y="2376"/>
                    <a:pt x="1175" y="2376"/>
                  </a:cubicBezTo>
                  <a:cubicBezTo>
                    <a:pt x="528" y="2376"/>
                    <a:pt x="0" y="1848"/>
                    <a:pt x="0" y="1188"/>
                  </a:cubicBezTo>
                  <a:cubicBezTo>
                    <a:pt x="0" y="528"/>
                    <a:pt x="528" y="0"/>
                    <a:pt x="1175" y="0"/>
                  </a:cubicBezTo>
                  <a:cubicBezTo>
                    <a:pt x="1835" y="0"/>
                    <a:pt x="2363" y="528"/>
                    <a:pt x="2363" y="118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23"/>
          <p:cNvSpPr txBox="1"/>
          <p:nvPr/>
        </p:nvSpPr>
        <p:spPr>
          <a:xfrm>
            <a:off x="2801640" y="1429575"/>
            <a:ext cx="17739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AD6B8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Ensamble</a:t>
            </a:r>
            <a:endParaRPr sz="1900" dirty="0">
              <a:solidFill>
                <a:srgbClr val="AD6B8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3" name="Google Shape;863;p23"/>
          <p:cNvSpPr txBox="1"/>
          <p:nvPr/>
        </p:nvSpPr>
        <p:spPr>
          <a:xfrm>
            <a:off x="2702790" y="1660250"/>
            <a:ext cx="1971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Piezas clave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Engranes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Constrains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4" name="Google Shape;864;p23"/>
          <p:cNvGrpSpPr/>
          <p:nvPr/>
        </p:nvGrpSpPr>
        <p:grpSpPr>
          <a:xfrm>
            <a:off x="3565785" y="2515906"/>
            <a:ext cx="245610" cy="244891"/>
            <a:chOff x="3804994" y="2454571"/>
            <a:chExt cx="245610" cy="244891"/>
          </a:xfrm>
        </p:grpSpPr>
        <p:sp>
          <p:nvSpPr>
            <p:cNvPr id="865" name="Google Shape;865;p23"/>
            <p:cNvSpPr/>
            <p:nvPr/>
          </p:nvSpPr>
          <p:spPr>
            <a:xfrm>
              <a:off x="3804994" y="2454571"/>
              <a:ext cx="245610" cy="244891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3862010" y="2510868"/>
              <a:ext cx="131579" cy="13157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rgbClr val="AD6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23"/>
          <p:cNvGrpSpPr/>
          <p:nvPr/>
        </p:nvGrpSpPr>
        <p:grpSpPr>
          <a:xfrm>
            <a:off x="3156905" y="2974138"/>
            <a:ext cx="1063370" cy="1063314"/>
            <a:chOff x="3142726" y="2821738"/>
            <a:chExt cx="1063370" cy="1063314"/>
          </a:xfrm>
        </p:grpSpPr>
        <p:sp>
          <p:nvSpPr>
            <p:cNvPr id="868" name="Google Shape;868;p23"/>
            <p:cNvSpPr/>
            <p:nvPr/>
          </p:nvSpPr>
          <p:spPr>
            <a:xfrm>
              <a:off x="3142726" y="2821738"/>
              <a:ext cx="1063370" cy="1063314"/>
            </a:xfrm>
            <a:custGeom>
              <a:avLst/>
              <a:gdLst/>
              <a:ahLst/>
              <a:cxnLst/>
              <a:rect l="l" t="t" r="r" b="b"/>
              <a:pathLst>
                <a:path w="19210" h="19209" extrusionOk="0">
                  <a:moveTo>
                    <a:pt x="19209" y="9598"/>
                  </a:moveTo>
                  <a:cubicBezTo>
                    <a:pt x="19209" y="14905"/>
                    <a:pt x="14919" y="19209"/>
                    <a:pt x="9612" y="19209"/>
                  </a:cubicBezTo>
                  <a:cubicBezTo>
                    <a:pt x="4305" y="19209"/>
                    <a:pt x="1" y="14905"/>
                    <a:pt x="1" y="9598"/>
                  </a:cubicBezTo>
                  <a:cubicBezTo>
                    <a:pt x="1" y="4291"/>
                    <a:pt x="4305" y="0"/>
                    <a:pt x="9612" y="0"/>
                  </a:cubicBezTo>
                  <a:cubicBezTo>
                    <a:pt x="14919" y="0"/>
                    <a:pt x="19209" y="4291"/>
                    <a:pt x="19209" y="9598"/>
                  </a:cubicBezTo>
                  <a:close/>
                </a:path>
              </a:pathLst>
            </a:custGeom>
            <a:solidFill>
              <a:srgbClr val="AD6B86"/>
            </a:solidFill>
            <a:ln>
              <a:noFill/>
            </a:ln>
            <a:effectLst>
              <a:outerShdw blurRad="42863" dist="38100" dir="3300000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3216570" y="2894807"/>
              <a:ext cx="916457" cy="916457"/>
            </a:xfrm>
            <a:custGeom>
              <a:avLst/>
              <a:gdLst/>
              <a:ahLst/>
              <a:cxnLst/>
              <a:rect l="l" t="t" r="r" b="b"/>
              <a:pathLst>
                <a:path w="16556" h="16556" extrusionOk="0">
                  <a:moveTo>
                    <a:pt x="8278" y="0"/>
                  </a:moveTo>
                  <a:cubicBezTo>
                    <a:pt x="3710" y="0"/>
                    <a:pt x="0" y="3710"/>
                    <a:pt x="0" y="8278"/>
                  </a:cubicBezTo>
                  <a:cubicBezTo>
                    <a:pt x="0" y="12845"/>
                    <a:pt x="3710" y="16555"/>
                    <a:pt x="8278" y="16555"/>
                  </a:cubicBezTo>
                  <a:cubicBezTo>
                    <a:pt x="12846" y="16555"/>
                    <a:pt x="16555" y="12845"/>
                    <a:pt x="16555" y="8278"/>
                  </a:cubicBezTo>
                  <a:cubicBezTo>
                    <a:pt x="16555" y="3710"/>
                    <a:pt x="12846" y="0"/>
                    <a:pt x="8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23"/>
          <p:cNvSpPr/>
          <p:nvPr/>
        </p:nvSpPr>
        <p:spPr>
          <a:xfrm>
            <a:off x="1518337" y="1978492"/>
            <a:ext cx="573322" cy="717556"/>
          </a:xfrm>
          <a:custGeom>
            <a:avLst/>
            <a:gdLst/>
            <a:ahLst/>
            <a:cxnLst/>
            <a:rect l="l" t="t" r="r" b="b"/>
            <a:pathLst>
              <a:path w="4285" h="5363" extrusionOk="0">
                <a:moveTo>
                  <a:pt x="2143" y="1594"/>
                </a:moveTo>
                <a:cubicBezTo>
                  <a:pt x="3039" y="1594"/>
                  <a:pt x="3769" y="2324"/>
                  <a:pt x="3769" y="3222"/>
                </a:cubicBezTo>
                <a:cubicBezTo>
                  <a:pt x="3769" y="4120"/>
                  <a:pt x="3039" y="4850"/>
                  <a:pt x="2143" y="4850"/>
                </a:cubicBezTo>
                <a:cubicBezTo>
                  <a:pt x="1246" y="4850"/>
                  <a:pt x="515" y="4120"/>
                  <a:pt x="515" y="3222"/>
                </a:cubicBezTo>
                <a:cubicBezTo>
                  <a:pt x="515" y="2324"/>
                  <a:pt x="1246" y="1594"/>
                  <a:pt x="2143" y="1594"/>
                </a:cubicBezTo>
                <a:close/>
                <a:moveTo>
                  <a:pt x="1555" y="0"/>
                </a:moveTo>
                <a:cubicBezTo>
                  <a:pt x="1467" y="0"/>
                  <a:pt x="1395" y="71"/>
                  <a:pt x="1395" y="160"/>
                </a:cubicBezTo>
                <a:lnTo>
                  <a:pt x="1395" y="649"/>
                </a:lnTo>
                <a:cubicBezTo>
                  <a:pt x="1395" y="736"/>
                  <a:pt x="1467" y="809"/>
                  <a:pt x="1555" y="809"/>
                </a:cubicBezTo>
                <a:lnTo>
                  <a:pt x="1644" y="809"/>
                </a:lnTo>
                <a:cubicBezTo>
                  <a:pt x="1733" y="809"/>
                  <a:pt x="1804" y="882"/>
                  <a:pt x="1804" y="969"/>
                </a:cubicBezTo>
                <a:lnTo>
                  <a:pt x="1804" y="1107"/>
                </a:lnTo>
                <a:cubicBezTo>
                  <a:pt x="1591" y="1142"/>
                  <a:pt x="1388" y="1208"/>
                  <a:pt x="1200" y="1300"/>
                </a:cubicBezTo>
                <a:lnTo>
                  <a:pt x="961" y="963"/>
                </a:lnTo>
                <a:cubicBezTo>
                  <a:pt x="935" y="927"/>
                  <a:pt x="894" y="907"/>
                  <a:pt x="852" y="907"/>
                </a:cubicBezTo>
                <a:cubicBezTo>
                  <a:pt x="825" y="907"/>
                  <a:pt x="799" y="915"/>
                  <a:pt x="776" y="931"/>
                </a:cubicBezTo>
                <a:lnTo>
                  <a:pt x="423" y="1182"/>
                </a:lnTo>
                <a:cubicBezTo>
                  <a:pt x="362" y="1225"/>
                  <a:pt x="348" y="1308"/>
                  <a:pt x="391" y="1367"/>
                </a:cubicBezTo>
                <a:lnTo>
                  <a:pt x="630" y="1707"/>
                </a:lnTo>
                <a:cubicBezTo>
                  <a:pt x="241" y="2093"/>
                  <a:pt x="1" y="2630"/>
                  <a:pt x="1" y="3222"/>
                </a:cubicBezTo>
                <a:cubicBezTo>
                  <a:pt x="1" y="4402"/>
                  <a:pt x="961" y="5363"/>
                  <a:pt x="2143" y="5363"/>
                </a:cubicBezTo>
                <a:cubicBezTo>
                  <a:pt x="3323" y="5363"/>
                  <a:pt x="4284" y="4402"/>
                  <a:pt x="4284" y="3222"/>
                </a:cubicBezTo>
                <a:cubicBezTo>
                  <a:pt x="4284" y="2616"/>
                  <a:pt x="4030" y="2068"/>
                  <a:pt x="3625" y="1677"/>
                </a:cubicBezTo>
                <a:lnTo>
                  <a:pt x="3858" y="1348"/>
                </a:lnTo>
                <a:cubicBezTo>
                  <a:pt x="3901" y="1286"/>
                  <a:pt x="3888" y="1204"/>
                  <a:pt x="3826" y="1160"/>
                </a:cubicBezTo>
                <a:lnTo>
                  <a:pt x="3473" y="910"/>
                </a:lnTo>
                <a:cubicBezTo>
                  <a:pt x="3450" y="894"/>
                  <a:pt x="3424" y="886"/>
                  <a:pt x="3397" y="886"/>
                </a:cubicBezTo>
                <a:cubicBezTo>
                  <a:pt x="3355" y="886"/>
                  <a:pt x="3313" y="906"/>
                  <a:pt x="3288" y="943"/>
                </a:cubicBezTo>
                <a:lnTo>
                  <a:pt x="3047" y="1283"/>
                </a:lnTo>
                <a:cubicBezTo>
                  <a:pt x="2869" y="1200"/>
                  <a:pt x="2680" y="1138"/>
                  <a:pt x="2481" y="1107"/>
                </a:cubicBezTo>
                <a:lnTo>
                  <a:pt x="2481" y="969"/>
                </a:lnTo>
                <a:cubicBezTo>
                  <a:pt x="2481" y="882"/>
                  <a:pt x="2552" y="809"/>
                  <a:pt x="2641" y="809"/>
                </a:cubicBezTo>
                <a:lnTo>
                  <a:pt x="2729" y="809"/>
                </a:lnTo>
                <a:cubicBezTo>
                  <a:pt x="2818" y="809"/>
                  <a:pt x="2889" y="736"/>
                  <a:pt x="2889" y="649"/>
                </a:cubicBezTo>
                <a:lnTo>
                  <a:pt x="2889" y="160"/>
                </a:lnTo>
                <a:cubicBezTo>
                  <a:pt x="2889" y="71"/>
                  <a:pt x="2818" y="0"/>
                  <a:pt x="272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3"/>
          <p:cNvSpPr/>
          <p:nvPr/>
        </p:nvSpPr>
        <p:spPr>
          <a:xfrm>
            <a:off x="7169313" y="3214066"/>
            <a:ext cx="572921" cy="717957"/>
          </a:xfrm>
          <a:custGeom>
            <a:avLst/>
            <a:gdLst/>
            <a:ahLst/>
            <a:cxnLst/>
            <a:rect l="l" t="t" r="r" b="b"/>
            <a:pathLst>
              <a:path w="4282" h="5366" extrusionOk="0">
                <a:moveTo>
                  <a:pt x="2141" y="1597"/>
                </a:moveTo>
                <a:cubicBezTo>
                  <a:pt x="3039" y="1597"/>
                  <a:pt x="3769" y="2327"/>
                  <a:pt x="3769" y="3223"/>
                </a:cubicBezTo>
                <a:cubicBezTo>
                  <a:pt x="3769" y="4121"/>
                  <a:pt x="3039" y="4851"/>
                  <a:pt x="2141" y="4851"/>
                </a:cubicBezTo>
                <a:cubicBezTo>
                  <a:pt x="1243" y="4851"/>
                  <a:pt x="513" y="4121"/>
                  <a:pt x="513" y="3223"/>
                </a:cubicBezTo>
                <a:cubicBezTo>
                  <a:pt x="513" y="2327"/>
                  <a:pt x="1243" y="1597"/>
                  <a:pt x="2141" y="1597"/>
                </a:cubicBezTo>
                <a:close/>
                <a:moveTo>
                  <a:pt x="1553" y="1"/>
                </a:moveTo>
                <a:cubicBezTo>
                  <a:pt x="1466" y="1"/>
                  <a:pt x="1393" y="74"/>
                  <a:pt x="1393" y="162"/>
                </a:cubicBezTo>
                <a:lnTo>
                  <a:pt x="1393" y="650"/>
                </a:lnTo>
                <a:cubicBezTo>
                  <a:pt x="1393" y="739"/>
                  <a:pt x="1466" y="812"/>
                  <a:pt x="1553" y="812"/>
                </a:cubicBezTo>
                <a:lnTo>
                  <a:pt x="1642" y="812"/>
                </a:lnTo>
                <a:cubicBezTo>
                  <a:pt x="1730" y="812"/>
                  <a:pt x="1803" y="883"/>
                  <a:pt x="1803" y="971"/>
                </a:cubicBezTo>
                <a:lnTo>
                  <a:pt x="1803" y="1110"/>
                </a:lnTo>
                <a:cubicBezTo>
                  <a:pt x="1588" y="1143"/>
                  <a:pt x="1385" y="1208"/>
                  <a:pt x="1198" y="1301"/>
                </a:cubicBezTo>
                <a:lnTo>
                  <a:pt x="959" y="966"/>
                </a:lnTo>
                <a:cubicBezTo>
                  <a:pt x="934" y="929"/>
                  <a:pt x="893" y="910"/>
                  <a:pt x="851" y="910"/>
                </a:cubicBezTo>
                <a:cubicBezTo>
                  <a:pt x="824" y="910"/>
                  <a:pt x="797" y="918"/>
                  <a:pt x="774" y="934"/>
                </a:cubicBezTo>
                <a:lnTo>
                  <a:pt x="420" y="1185"/>
                </a:lnTo>
                <a:cubicBezTo>
                  <a:pt x="361" y="1228"/>
                  <a:pt x="347" y="1311"/>
                  <a:pt x="389" y="1370"/>
                </a:cubicBezTo>
                <a:lnTo>
                  <a:pt x="629" y="1709"/>
                </a:lnTo>
                <a:cubicBezTo>
                  <a:pt x="241" y="2096"/>
                  <a:pt x="0" y="2633"/>
                  <a:pt x="0" y="3225"/>
                </a:cubicBezTo>
                <a:cubicBezTo>
                  <a:pt x="0" y="4405"/>
                  <a:pt x="961" y="5366"/>
                  <a:pt x="2141" y="5366"/>
                </a:cubicBezTo>
                <a:cubicBezTo>
                  <a:pt x="3321" y="5366"/>
                  <a:pt x="4282" y="4405"/>
                  <a:pt x="4282" y="3225"/>
                </a:cubicBezTo>
                <a:cubicBezTo>
                  <a:pt x="4282" y="2617"/>
                  <a:pt x="4029" y="2070"/>
                  <a:pt x="3623" y="1680"/>
                </a:cubicBezTo>
                <a:lnTo>
                  <a:pt x="3857" y="1348"/>
                </a:lnTo>
                <a:cubicBezTo>
                  <a:pt x="3899" y="1289"/>
                  <a:pt x="3885" y="1206"/>
                  <a:pt x="3826" y="1163"/>
                </a:cubicBezTo>
                <a:lnTo>
                  <a:pt x="3473" y="912"/>
                </a:lnTo>
                <a:cubicBezTo>
                  <a:pt x="3449" y="896"/>
                  <a:pt x="3422" y="888"/>
                  <a:pt x="3395" y="888"/>
                </a:cubicBezTo>
                <a:cubicBezTo>
                  <a:pt x="3353" y="888"/>
                  <a:pt x="3312" y="908"/>
                  <a:pt x="3285" y="944"/>
                </a:cubicBezTo>
                <a:lnTo>
                  <a:pt x="3047" y="1283"/>
                </a:lnTo>
                <a:cubicBezTo>
                  <a:pt x="2869" y="1200"/>
                  <a:pt x="2678" y="1141"/>
                  <a:pt x="2478" y="1110"/>
                </a:cubicBezTo>
                <a:lnTo>
                  <a:pt x="2478" y="971"/>
                </a:lnTo>
                <a:cubicBezTo>
                  <a:pt x="2478" y="883"/>
                  <a:pt x="2551" y="812"/>
                  <a:pt x="2640" y="812"/>
                </a:cubicBezTo>
                <a:lnTo>
                  <a:pt x="2727" y="812"/>
                </a:lnTo>
                <a:cubicBezTo>
                  <a:pt x="2816" y="812"/>
                  <a:pt x="2889" y="739"/>
                  <a:pt x="2889" y="650"/>
                </a:cubicBezTo>
                <a:lnTo>
                  <a:pt x="2889" y="162"/>
                </a:lnTo>
                <a:cubicBezTo>
                  <a:pt x="2889" y="74"/>
                  <a:pt x="2816" y="1"/>
                  <a:pt x="2727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23"/>
          <p:cNvSpPr/>
          <p:nvPr/>
        </p:nvSpPr>
        <p:spPr>
          <a:xfrm>
            <a:off x="5285521" y="1978291"/>
            <a:ext cx="573322" cy="717957"/>
          </a:xfrm>
          <a:custGeom>
            <a:avLst/>
            <a:gdLst/>
            <a:ahLst/>
            <a:cxnLst/>
            <a:rect l="l" t="t" r="r" b="b"/>
            <a:pathLst>
              <a:path w="4285" h="5366" extrusionOk="0">
                <a:moveTo>
                  <a:pt x="2141" y="1597"/>
                </a:moveTo>
                <a:cubicBezTo>
                  <a:pt x="3039" y="1597"/>
                  <a:pt x="3769" y="2327"/>
                  <a:pt x="3769" y="3223"/>
                </a:cubicBezTo>
                <a:cubicBezTo>
                  <a:pt x="3769" y="4121"/>
                  <a:pt x="3039" y="4851"/>
                  <a:pt x="2141" y="4851"/>
                </a:cubicBezTo>
                <a:cubicBezTo>
                  <a:pt x="1246" y="4851"/>
                  <a:pt x="515" y="4121"/>
                  <a:pt x="515" y="3223"/>
                </a:cubicBezTo>
                <a:cubicBezTo>
                  <a:pt x="515" y="2327"/>
                  <a:pt x="1246" y="1597"/>
                  <a:pt x="2141" y="1597"/>
                </a:cubicBezTo>
                <a:close/>
                <a:moveTo>
                  <a:pt x="1555" y="1"/>
                </a:moveTo>
                <a:cubicBezTo>
                  <a:pt x="1467" y="1"/>
                  <a:pt x="1395" y="74"/>
                  <a:pt x="1395" y="162"/>
                </a:cubicBezTo>
                <a:lnTo>
                  <a:pt x="1395" y="650"/>
                </a:lnTo>
                <a:cubicBezTo>
                  <a:pt x="1395" y="739"/>
                  <a:pt x="1467" y="812"/>
                  <a:pt x="1555" y="812"/>
                </a:cubicBezTo>
                <a:lnTo>
                  <a:pt x="1644" y="812"/>
                </a:lnTo>
                <a:cubicBezTo>
                  <a:pt x="1733" y="812"/>
                  <a:pt x="1804" y="883"/>
                  <a:pt x="1804" y="971"/>
                </a:cubicBezTo>
                <a:lnTo>
                  <a:pt x="1804" y="1110"/>
                </a:lnTo>
                <a:cubicBezTo>
                  <a:pt x="1591" y="1143"/>
                  <a:pt x="1388" y="1208"/>
                  <a:pt x="1200" y="1301"/>
                </a:cubicBezTo>
                <a:lnTo>
                  <a:pt x="961" y="966"/>
                </a:lnTo>
                <a:cubicBezTo>
                  <a:pt x="935" y="929"/>
                  <a:pt x="894" y="910"/>
                  <a:pt x="852" y="910"/>
                </a:cubicBezTo>
                <a:cubicBezTo>
                  <a:pt x="825" y="910"/>
                  <a:pt x="799" y="918"/>
                  <a:pt x="776" y="934"/>
                </a:cubicBezTo>
                <a:lnTo>
                  <a:pt x="423" y="1185"/>
                </a:lnTo>
                <a:cubicBezTo>
                  <a:pt x="362" y="1228"/>
                  <a:pt x="348" y="1311"/>
                  <a:pt x="391" y="1370"/>
                </a:cubicBezTo>
                <a:lnTo>
                  <a:pt x="630" y="1709"/>
                </a:lnTo>
                <a:cubicBezTo>
                  <a:pt x="241" y="2096"/>
                  <a:pt x="1" y="2633"/>
                  <a:pt x="1" y="3225"/>
                </a:cubicBezTo>
                <a:cubicBezTo>
                  <a:pt x="1" y="4405"/>
                  <a:pt x="961" y="5366"/>
                  <a:pt x="2143" y="5366"/>
                </a:cubicBezTo>
                <a:cubicBezTo>
                  <a:pt x="3323" y="5366"/>
                  <a:pt x="4284" y="4405"/>
                  <a:pt x="4284" y="3225"/>
                </a:cubicBezTo>
                <a:cubicBezTo>
                  <a:pt x="4284" y="2617"/>
                  <a:pt x="4030" y="2070"/>
                  <a:pt x="3625" y="1680"/>
                </a:cubicBezTo>
                <a:lnTo>
                  <a:pt x="3858" y="1348"/>
                </a:lnTo>
                <a:cubicBezTo>
                  <a:pt x="3901" y="1289"/>
                  <a:pt x="3888" y="1206"/>
                  <a:pt x="3826" y="1163"/>
                </a:cubicBezTo>
                <a:lnTo>
                  <a:pt x="3473" y="912"/>
                </a:lnTo>
                <a:cubicBezTo>
                  <a:pt x="3450" y="896"/>
                  <a:pt x="3423" y="888"/>
                  <a:pt x="3397" y="888"/>
                </a:cubicBezTo>
                <a:cubicBezTo>
                  <a:pt x="3355" y="888"/>
                  <a:pt x="3313" y="908"/>
                  <a:pt x="3288" y="944"/>
                </a:cubicBezTo>
                <a:lnTo>
                  <a:pt x="3047" y="1283"/>
                </a:lnTo>
                <a:cubicBezTo>
                  <a:pt x="2869" y="1200"/>
                  <a:pt x="2680" y="1141"/>
                  <a:pt x="2481" y="1110"/>
                </a:cubicBezTo>
                <a:lnTo>
                  <a:pt x="2481" y="971"/>
                </a:lnTo>
                <a:cubicBezTo>
                  <a:pt x="2481" y="883"/>
                  <a:pt x="2552" y="812"/>
                  <a:pt x="2641" y="812"/>
                </a:cubicBezTo>
                <a:lnTo>
                  <a:pt x="2729" y="812"/>
                </a:lnTo>
                <a:cubicBezTo>
                  <a:pt x="2818" y="812"/>
                  <a:pt x="2889" y="739"/>
                  <a:pt x="2889" y="650"/>
                </a:cubicBezTo>
                <a:lnTo>
                  <a:pt x="2889" y="162"/>
                </a:lnTo>
                <a:cubicBezTo>
                  <a:pt x="2889" y="74"/>
                  <a:pt x="2818" y="1"/>
                  <a:pt x="2729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3"/>
          <p:cNvSpPr/>
          <p:nvPr/>
        </p:nvSpPr>
        <p:spPr>
          <a:xfrm>
            <a:off x="3402130" y="3147017"/>
            <a:ext cx="572921" cy="717556"/>
          </a:xfrm>
          <a:custGeom>
            <a:avLst/>
            <a:gdLst/>
            <a:ahLst/>
            <a:cxnLst/>
            <a:rect l="l" t="t" r="r" b="b"/>
            <a:pathLst>
              <a:path w="4282" h="5363" extrusionOk="0">
                <a:moveTo>
                  <a:pt x="2141" y="1594"/>
                </a:moveTo>
                <a:cubicBezTo>
                  <a:pt x="3039" y="1594"/>
                  <a:pt x="3769" y="2324"/>
                  <a:pt x="3769" y="3222"/>
                </a:cubicBezTo>
                <a:cubicBezTo>
                  <a:pt x="3769" y="4120"/>
                  <a:pt x="3039" y="4850"/>
                  <a:pt x="2141" y="4850"/>
                </a:cubicBezTo>
                <a:cubicBezTo>
                  <a:pt x="1243" y="4850"/>
                  <a:pt x="513" y="4120"/>
                  <a:pt x="513" y="3222"/>
                </a:cubicBezTo>
                <a:cubicBezTo>
                  <a:pt x="513" y="2324"/>
                  <a:pt x="1243" y="1594"/>
                  <a:pt x="2141" y="1594"/>
                </a:cubicBezTo>
                <a:close/>
                <a:moveTo>
                  <a:pt x="1553" y="0"/>
                </a:moveTo>
                <a:cubicBezTo>
                  <a:pt x="1464" y="0"/>
                  <a:pt x="1393" y="71"/>
                  <a:pt x="1393" y="160"/>
                </a:cubicBezTo>
                <a:lnTo>
                  <a:pt x="1393" y="649"/>
                </a:lnTo>
                <a:cubicBezTo>
                  <a:pt x="1393" y="736"/>
                  <a:pt x="1464" y="809"/>
                  <a:pt x="1553" y="809"/>
                </a:cubicBezTo>
                <a:lnTo>
                  <a:pt x="1642" y="809"/>
                </a:lnTo>
                <a:cubicBezTo>
                  <a:pt x="1730" y="809"/>
                  <a:pt x="1803" y="882"/>
                  <a:pt x="1803" y="969"/>
                </a:cubicBezTo>
                <a:lnTo>
                  <a:pt x="1803" y="1107"/>
                </a:lnTo>
                <a:cubicBezTo>
                  <a:pt x="1588" y="1142"/>
                  <a:pt x="1385" y="1208"/>
                  <a:pt x="1198" y="1300"/>
                </a:cubicBezTo>
                <a:lnTo>
                  <a:pt x="959" y="963"/>
                </a:lnTo>
                <a:cubicBezTo>
                  <a:pt x="934" y="927"/>
                  <a:pt x="892" y="907"/>
                  <a:pt x="850" y="907"/>
                </a:cubicBezTo>
                <a:cubicBezTo>
                  <a:pt x="823" y="907"/>
                  <a:pt x="797" y="915"/>
                  <a:pt x="774" y="931"/>
                </a:cubicBezTo>
                <a:lnTo>
                  <a:pt x="420" y="1182"/>
                </a:lnTo>
                <a:cubicBezTo>
                  <a:pt x="359" y="1225"/>
                  <a:pt x="345" y="1308"/>
                  <a:pt x="389" y="1367"/>
                </a:cubicBezTo>
                <a:lnTo>
                  <a:pt x="628" y="1707"/>
                </a:lnTo>
                <a:cubicBezTo>
                  <a:pt x="241" y="2093"/>
                  <a:pt x="0" y="2630"/>
                  <a:pt x="0" y="3222"/>
                </a:cubicBezTo>
                <a:cubicBezTo>
                  <a:pt x="0" y="4402"/>
                  <a:pt x="959" y="5363"/>
                  <a:pt x="2141" y="5363"/>
                </a:cubicBezTo>
                <a:cubicBezTo>
                  <a:pt x="3321" y="5363"/>
                  <a:pt x="4282" y="4402"/>
                  <a:pt x="4282" y="3222"/>
                </a:cubicBezTo>
                <a:cubicBezTo>
                  <a:pt x="4282" y="2616"/>
                  <a:pt x="4029" y="2068"/>
                  <a:pt x="3623" y="1677"/>
                </a:cubicBezTo>
                <a:lnTo>
                  <a:pt x="3857" y="1348"/>
                </a:lnTo>
                <a:cubicBezTo>
                  <a:pt x="3899" y="1286"/>
                  <a:pt x="3885" y="1204"/>
                  <a:pt x="3826" y="1160"/>
                </a:cubicBezTo>
                <a:lnTo>
                  <a:pt x="3471" y="910"/>
                </a:lnTo>
                <a:cubicBezTo>
                  <a:pt x="3448" y="894"/>
                  <a:pt x="3422" y="886"/>
                  <a:pt x="3395" y="886"/>
                </a:cubicBezTo>
                <a:cubicBezTo>
                  <a:pt x="3354" y="886"/>
                  <a:pt x="3312" y="906"/>
                  <a:pt x="3285" y="943"/>
                </a:cubicBezTo>
                <a:lnTo>
                  <a:pt x="3045" y="1283"/>
                </a:lnTo>
                <a:cubicBezTo>
                  <a:pt x="2869" y="1200"/>
                  <a:pt x="2678" y="1138"/>
                  <a:pt x="2478" y="1107"/>
                </a:cubicBezTo>
                <a:lnTo>
                  <a:pt x="2478" y="969"/>
                </a:lnTo>
                <a:cubicBezTo>
                  <a:pt x="2478" y="882"/>
                  <a:pt x="2551" y="809"/>
                  <a:pt x="2638" y="809"/>
                </a:cubicBezTo>
                <a:lnTo>
                  <a:pt x="2727" y="809"/>
                </a:lnTo>
                <a:cubicBezTo>
                  <a:pt x="2816" y="809"/>
                  <a:pt x="2889" y="736"/>
                  <a:pt x="2889" y="649"/>
                </a:cubicBezTo>
                <a:lnTo>
                  <a:pt x="2889" y="160"/>
                </a:lnTo>
                <a:cubicBezTo>
                  <a:pt x="2889" y="71"/>
                  <a:pt x="2816" y="0"/>
                  <a:pt x="2727" y="0"/>
                </a:cubicBezTo>
                <a:close/>
              </a:path>
            </a:pathLst>
          </a:custGeom>
          <a:solidFill>
            <a:srgbClr val="AD6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3"/>
          <p:cNvSpPr/>
          <p:nvPr/>
        </p:nvSpPr>
        <p:spPr>
          <a:xfrm>
            <a:off x="3509050" y="3397883"/>
            <a:ext cx="354300" cy="354900"/>
          </a:xfrm>
          <a:prstGeom prst="pie">
            <a:avLst>
              <a:gd name="adj1" fmla="val 16210337"/>
              <a:gd name="adj2" fmla="val 1459929"/>
            </a:avLst>
          </a:prstGeom>
          <a:solidFill>
            <a:srgbClr val="AD6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3"/>
          <p:cNvSpPr/>
          <p:nvPr/>
        </p:nvSpPr>
        <p:spPr>
          <a:xfrm>
            <a:off x="5395037" y="2228258"/>
            <a:ext cx="354300" cy="354900"/>
          </a:xfrm>
          <a:prstGeom prst="pie">
            <a:avLst>
              <a:gd name="adj1" fmla="val 16210337"/>
              <a:gd name="adj2" fmla="val 544104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/>
          <p:cNvSpPr/>
          <p:nvPr/>
        </p:nvSpPr>
        <p:spPr>
          <a:xfrm>
            <a:off x="7281012" y="3466508"/>
            <a:ext cx="354300" cy="354900"/>
          </a:xfrm>
          <a:prstGeom prst="pie">
            <a:avLst>
              <a:gd name="adj1" fmla="val 16210337"/>
              <a:gd name="adj2" fmla="val 1074536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3"/>
          <p:cNvSpPr/>
          <p:nvPr/>
        </p:nvSpPr>
        <p:spPr>
          <a:xfrm>
            <a:off x="1627875" y="2228258"/>
            <a:ext cx="354300" cy="354900"/>
          </a:xfrm>
          <a:prstGeom prst="pie">
            <a:avLst>
              <a:gd name="adj1" fmla="val 16210337"/>
              <a:gd name="adj2" fmla="val 1959173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Estrategia de Modelado</a:t>
            </a:r>
            <a:endParaRPr dirty="0"/>
          </a:p>
        </p:txBody>
      </p:sp>
      <p:sp>
        <p:nvSpPr>
          <p:cNvPr id="1078" name="Google Shape;1078;p31"/>
          <p:cNvSpPr/>
          <p:nvPr/>
        </p:nvSpPr>
        <p:spPr>
          <a:xfrm rot="-2700924">
            <a:off x="2823443" y="2270931"/>
            <a:ext cx="2368030" cy="1070418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1"/>
          <p:cNvGrpSpPr/>
          <p:nvPr/>
        </p:nvGrpSpPr>
        <p:grpSpPr>
          <a:xfrm>
            <a:off x="1546774" y="2725086"/>
            <a:ext cx="2550448" cy="999264"/>
            <a:chOff x="2111317" y="3632498"/>
            <a:chExt cx="2550448" cy="999264"/>
          </a:xfrm>
        </p:grpSpPr>
        <p:sp>
          <p:nvSpPr>
            <p:cNvPr id="1080" name="Google Shape;1080;p31"/>
            <p:cNvSpPr/>
            <p:nvPr/>
          </p:nvSpPr>
          <p:spPr>
            <a:xfrm>
              <a:off x="3663257" y="3632498"/>
              <a:ext cx="998508" cy="999264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4C4F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31"/>
            <p:cNvGrpSpPr/>
            <p:nvPr/>
          </p:nvGrpSpPr>
          <p:grpSpPr>
            <a:xfrm>
              <a:off x="2111317" y="3700528"/>
              <a:ext cx="1474766" cy="562334"/>
              <a:chOff x="7338243" y="3627811"/>
              <a:chExt cx="1252029" cy="562334"/>
            </a:xfrm>
          </p:grpSpPr>
          <p:sp>
            <p:nvSpPr>
              <p:cNvPr id="1082" name="Google Shape;1082;p31"/>
              <p:cNvSpPr txBox="1"/>
              <p:nvPr/>
            </p:nvSpPr>
            <p:spPr>
              <a:xfrm>
                <a:off x="7338243" y="3627811"/>
                <a:ext cx="1252029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4C4FB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ENGRANES</a:t>
                </a:r>
                <a:endParaRPr sz="2000" dirty="0">
                  <a:solidFill>
                    <a:srgbClr val="4C4FB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083" name="Google Shape;1083;p31"/>
              <p:cNvSpPr txBox="1"/>
              <p:nvPr/>
            </p:nvSpPr>
            <p:spPr>
              <a:xfrm>
                <a:off x="7368036" y="3957811"/>
                <a:ext cx="961766" cy="232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latin typeface="Fira Sans"/>
                    <a:ea typeface="Fira Sans"/>
                    <a:cs typeface="Fira Sans"/>
                    <a:sym typeface="Fira Sans"/>
                  </a:rPr>
                  <a:t>GC Toolkits</a:t>
                </a:r>
              </a:p>
            </p:txBody>
          </p:sp>
        </p:grpSp>
      </p:grpSp>
      <p:grpSp>
        <p:nvGrpSpPr>
          <p:cNvPr id="1084" name="Google Shape;1084;p31"/>
          <p:cNvGrpSpPr/>
          <p:nvPr/>
        </p:nvGrpSpPr>
        <p:grpSpPr>
          <a:xfrm>
            <a:off x="3917720" y="1889619"/>
            <a:ext cx="3726292" cy="1364262"/>
            <a:chOff x="4482263" y="2797031"/>
            <a:chExt cx="3726292" cy="1364262"/>
          </a:xfrm>
        </p:grpSpPr>
        <p:sp>
          <p:nvSpPr>
            <p:cNvPr id="1085" name="Google Shape;1085;p31"/>
            <p:cNvSpPr/>
            <p:nvPr/>
          </p:nvSpPr>
          <p:spPr>
            <a:xfrm>
              <a:off x="4482263" y="2797031"/>
              <a:ext cx="998508" cy="999264"/>
            </a:xfrm>
            <a:custGeom>
              <a:avLst/>
              <a:gdLst/>
              <a:ahLst/>
              <a:cxnLst/>
              <a:rect l="l" t="t" r="r" b="b"/>
              <a:pathLst>
                <a:path w="42247" h="42279" extrusionOk="0">
                  <a:moveTo>
                    <a:pt x="18811" y="0"/>
                  </a:moveTo>
                  <a:cubicBezTo>
                    <a:pt x="18273" y="0"/>
                    <a:pt x="17830" y="412"/>
                    <a:pt x="17798" y="950"/>
                  </a:cubicBezTo>
                  <a:lnTo>
                    <a:pt x="17608" y="3579"/>
                  </a:lnTo>
                  <a:cubicBezTo>
                    <a:pt x="17545" y="3991"/>
                    <a:pt x="17260" y="4371"/>
                    <a:pt x="16816" y="4497"/>
                  </a:cubicBezTo>
                  <a:cubicBezTo>
                    <a:pt x="15264" y="4877"/>
                    <a:pt x="13776" y="5511"/>
                    <a:pt x="12383" y="6334"/>
                  </a:cubicBezTo>
                  <a:cubicBezTo>
                    <a:pt x="12216" y="6431"/>
                    <a:pt x="12032" y="6480"/>
                    <a:pt x="11848" y="6480"/>
                  </a:cubicBezTo>
                  <a:cubicBezTo>
                    <a:pt x="11611" y="6480"/>
                    <a:pt x="11375" y="6399"/>
                    <a:pt x="11179" y="6239"/>
                  </a:cubicBezTo>
                  <a:lnTo>
                    <a:pt x="9216" y="4529"/>
                  </a:lnTo>
                  <a:cubicBezTo>
                    <a:pt x="9030" y="4359"/>
                    <a:pt x="8783" y="4271"/>
                    <a:pt x="8536" y="4271"/>
                  </a:cubicBezTo>
                  <a:cubicBezTo>
                    <a:pt x="8277" y="4271"/>
                    <a:pt x="8016" y="4366"/>
                    <a:pt x="7822" y="4561"/>
                  </a:cubicBezTo>
                  <a:lnTo>
                    <a:pt x="6777" y="5606"/>
                  </a:lnTo>
                  <a:lnTo>
                    <a:pt x="5732" y="6619"/>
                  </a:lnTo>
                  <a:lnTo>
                    <a:pt x="4655" y="7664"/>
                  </a:lnTo>
                  <a:cubicBezTo>
                    <a:pt x="4275" y="8044"/>
                    <a:pt x="4244" y="8678"/>
                    <a:pt x="4592" y="9058"/>
                  </a:cubicBezTo>
                  <a:lnTo>
                    <a:pt x="6302" y="11084"/>
                  </a:lnTo>
                  <a:cubicBezTo>
                    <a:pt x="6587" y="11433"/>
                    <a:pt x="6619" y="11908"/>
                    <a:pt x="6397" y="12288"/>
                  </a:cubicBezTo>
                  <a:cubicBezTo>
                    <a:pt x="5510" y="13745"/>
                    <a:pt x="4845" y="15360"/>
                    <a:pt x="4434" y="17038"/>
                  </a:cubicBezTo>
                  <a:cubicBezTo>
                    <a:pt x="4339" y="17450"/>
                    <a:pt x="3990" y="17798"/>
                    <a:pt x="3547" y="17830"/>
                  </a:cubicBezTo>
                  <a:lnTo>
                    <a:pt x="950" y="18020"/>
                  </a:lnTo>
                  <a:cubicBezTo>
                    <a:pt x="412" y="18052"/>
                    <a:pt x="0" y="18495"/>
                    <a:pt x="0" y="19033"/>
                  </a:cubicBezTo>
                  <a:lnTo>
                    <a:pt x="0" y="23467"/>
                  </a:lnTo>
                  <a:cubicBezTo>
                    <a:pt x="0" y="24005"/>
                    <a:pt x="412" y="24449"/>
                    <a:pt x="950" y="24480"/>
                  </a:cubicBezTo>
                  <a:lnTo>
                    <a:pt x="3579" y="24702"/>
                  </a:lnTo>
                  <a:cubicBezTo>
                    <a:pt x="4022" y="24734"/>
                    <a:pt x="4370" y="25019"/>
                    <a:pt x="4497" y="25462"/>
                  </a:cubicBezTo>
                  <a:cubicBezTo>
                    <a:pt x="4909" y="27109"/>
                    <a:pt x="5574" y="28661"/>
                    <a:pt x="6460" y="30117"/>
                  </a:cubicBezTo>
                  <a:cubicBezTo>
                    <a:pt x="6682" y="30497"/>
                    <a:pt x="6651" y="30972"/>
                    <a:pt x="6365" y="31321"/>
                  </a:cubicBezTo>
                  <a:lnTo>
                    <a:pt x="4719" y="33284"/>
                  </a:lnTo>
                  <a:cubicBezTo>
                    <a:pt x="4370" y="33696"/>
                    <a:pt x="4402" y="34298"/>
                    <a:pt x="4782" y="34678"/>
                  </a:cubicBezTo>
                  <a:lnTo>
                    <a:pt x="5859" y="35723"/>
                  </a:lnTo>
                  <a:lnTo>
                    <a:pt x="6872" y="36768"/>
                  </a:lnTo>
                  <a:lnTo>
                    <a:pt x="7981" y="37813"/>
                  </a:lnTo>
                  <a:cubicBezTo>
                    <a:pt x="8179" y="38011"/>
                    <a:pt x="8437" y="38114"/>
                    <a:pt x="8697" y="38114"/>
                  </a:cubicBezTo>
                  <a:cubicBezTo>
                    <a:pt x="8936" y="38114"/>
                    <a:pt x="9177" y="38027"/>
                    <a:pt x="9374" y="37845"/>
                  </a:cubicBezTo>
                  <a:lnTo>
                    <a:pt x="11338" y="36134"/>
                  </a:lnTo>
                  <a:cubicBezTo>
                    <a:pt x="11537" y="35953"/>
                    <a:pt x="11779" y="35865"/>
                    <a:pt x="12020" y="35865"/>
                  </a:cubicBezTo>
                  <a:cubicBezTo>
                    <a:pt x="12200" y="35865"/>
                    <a:pt x="12379" y="35913"/>
                    <a:pt x="12541" y="36008"/>
                  </a:cubicBezTo>
                  <a:cubicBezTo>
                    <a:pt x="14029" y="36863"/>
                    <a:pt x="15645" y="37496"/>
                    <a:pt x="17323" y="37876"/>
                  </a:cubicBezTo>
                  <a:cubicBezTo>
                    <a:pt x="17766" y="37971"/>
                    <a:pt x="18083" y="38351"/>
                    <a:pt x="18115" y="38795"/>
                  </a:cubicBezTo>
                  <a:lnTo>
                    <a:pt x="18368" y="41392"/>
                  </a:lnTo>
                  <a:cubicBezTo>
                    <a:pt x="18431" y="41898"/>
                    <a:pt x="18875" y="42278"/>
                    <a:pt x="19413" y="42278"/>
                  </a:cubicBezTo>
                  <a:lnTo>
                    <a:pt x="20902" y="42247"/>
                  </a:lnTo>
                  <a:lnTo>
                    <a:pt x="22358" y="42215"/>
                  </a:lnTo>
                  <a:lnTo>
                    <a:pt x="23847" y="42183"/>
                  </a:lnTo>
                  <a:cubicBezTo>
                    <a:pt x="24385" y="42183"/>
                    <a:pt x="24797" y="41772"/>
                    <a:pt x="24829" y="41233"/>
                  </a:cubicBezTo>
                  <a:lnTo>
                    <a:pt x="24987" y="38605"/>
                  </a:lnTo>
                  <a:cubicBezTo>
                    <a:pt x="25019" y="38161"/>
                    <a:pt x="25304" y="37781"/>
                    <a:pt x="25747" y="37655"/>
                  </a:cubicBezTo>
                  <a:cubicBezTo>
                    <a:pt x="27235" y="37243"/>
                    <a:pt x="28692" y="36610"/>
                    <a:pt x="30022" y="35818"/>
                  </a:cubicBezTo>
                  <a:cubicBezTo>
                    <a:pt x="30189" y="35721"/>
                    <a:pt x="30373" y="35672"/>
                    <a:pt x="30557" y="35672"/>
                  </a:cubicBezTo>
                  <a:cubicBezTo>
                    <a:pt x="30794" y="35672"/>
                    <a:pt x="31030" y="35752"/>
                    <a:pt x="31226" y="35913"/>
                  </a:cubicBezTo>
                  <a:lnTo>
                    <a:pt x="33189" y="37591"/>
                  </a:lnTo>
                  <a:cubicBezTo>
                    <a:pt x="33386" y="37742"/>
                    <a:pt x="33625" y="37821"/>
                    <a:pt x="33864" y="37821"/>
                  </a:cubicBezTo>
                  <a:cubicBezTo>
                    <a:pt x="34125" y="37821"/>
                    <a:pt x="34384" y="37727"/>
                    <a:pt x="34583" y="37528"/>
                  </a:cubicBezTo>
                  <a:lnTo>
                    <a:pt x="35659" y="36451"/>
                  </a:lnTo>
                  <a:lnTo>
                    <a:pt x="36704" y="35438"/>
                  </a:lnTo>
                  <a:lnTo>
                    <a:pt x="37750" y="34393"/>
                  </a:lnTo>
                  <a:cubicBezTo>
                    <a:pt x="38130" y="34013"/>
                    <a:pt x="38130" y="33379"/>
                    <a:pt x="37781" y="32999"/>
                  </a:cubicBezTo>
                  <a:lnTo>
                    <a:pt x="36071" y="31004"/>
                  </a:lnTo>
                  <a:cubicBezTo>
                    <a:pt x="35786" y="30687"/>
                    <a:pt x="35723" y="30181"/>
                    <a:pt x="35944" y="29832"/>
                  </a:cubicBezTo>
                  <a:cubicBezTo>
                    <a:pt x="36799" y="28407"/>
                    <a:pt x="37401" y="26855"/>
                    <a:pt x="37813" y="25272"/>
                  </a:cubicBezTo>
                  <a:cubicBezTo>
                    <a:pt x="37908" y="24829"/>
                    <a:pt x="38256" y="24512"/>
                    <a:pt x="38731" y="24480"/>
                  </a:cubicBezTo>
                  <a:lnTo>
                    <a:pt x="41296" y="24259"/>
                  </a:lnTo>
                  <a:cubicBezTo>
                    <a:pt x="41835" y="24227"/>
                    <a:pt x="42247" y="23784"/>
                    <a:pt x="42247" y="23245"/>
                  </a:cubicBezTo>
                  <a:lnTo>
                    <a:pt x="42247" y="18812"/>
                  </a:lnTo>
                  <a:cubicBezTo>
                    <a:pt x="42247" y="18273"/>
                    <a:pt x="41835" y="17830"/>
                    <a:pt x="41296" y="17798"/>
                  </a:cubicBezTo>
                  <a:lnTo>
                    <a:pt x="38668" y="17577"/>
                  </a:lnTo>
                  <a:cubicBezTo>
                    <a:pt x="38225" y="17545"/>
                    <a:pt x="37876" y="17260"/>
                    <a:pt x="37750" y="16848"/>
                  </a:cubicBezTo>
                  <a:cubicBezTo>
                    <a:pt x="37338" y="15296"/>
                    <a:pt x="36736" y="13808"/>
                    <a:pt x="35944" y="12446"/>
                  </a:cubicBezTo>
                  <a:cubicBezTo>
                    <a:pt x="35691" y="12066"/>
                    <a:pt x="35754" y="11559"/>
                    <a:pt x="36039" y="11243"/>
                  </a:cubicBezTo>
                  <a:lnTo>
                    <a:pt x="37750" y="9279"/>
                  </a:lnTo>
                  <a:cubicBezTo>
                    <a:pt x="38098" y="8899"/>
                    <a:pt x="38066" y="8266"/>
                    <a:pt x="37718" y="7886"/>
                  </a:cubicBezTo>
                  <a:lnTo>
                    <a:pt x="36673" y="6841"/>
                  </a:lnTo>
                  <a:lnTo>
                    <a:pt x="35628" y="5764"/>
                  </a:lnTo>
                  <a:lnTo>
                    <a:pt x="34583" y="4719"/>
                  </a:lnTo>
                  <a:cubicBezTo>
                    <a:pt x="34377" y="4496"/>
                    <a:pt x="34106" y="4384"/>
                    <a:pt x="33835" y="4384"/>
                  </a:cubicBezTo>
                  <a:cubicBezTo>
                    <a:pt x="33606" y="4384"/>
                    <a:pt x="33378" y="4464"/>
                    <a:pt x="33189" y="4624"/>
                  </a:cubicBezTo>
                  <a:lnTo>
                    <a:pt x="31162" y="6334"/>
                  </a:lnTo>
                  <a:cubicBezTo>
                    <a:pt x="30984" y="6494"/>
                    <a:pt x="30756" y="6575"/>
                    <a:pt x="30523" y="6575"/>
                  </a:cubicBezTo>
                  <a:cubicBezTo>
                    <a:pt x="30341" y="6575"/>
                    <a:pt x="30157" y="6526"/>
                    <a:pt x="29991" y="6429"/>
                  </a:cubicBezTo>
                  <a:cubicBezTo>
                    <a:pt x="28502" y="5511"/>
                    <a:pt x="26919" y="4846"/>
                    <a:pt x="25240" y="4434"/>
                  </a:cubicBezTo>
                  <a:cubicBezTo>
                    <a:pt x="24797" y="4339"/>
                    <a:pt x="24480" y="3959"/>
                    <a:pt x="24449" y="3516"/>
                  </a:cubicBezTo>
                  <a:lnTo>
                    <a:pt x="24259" y="950"/>
                  </a:lnTo>
                  <a:cubicBezTo>
                    <a:pt x="24195" y="412"/>
                    <a:pt x="23752" y="0"/>
                    <a:pt x="23213" y="0"/>
                  </a:cubicBezTo>
                  <a:close/>
                </a:path>
              </a:pathLst>
            </a:custGeom>
            <a:solidFill>
              <a:srgbClr val="AD6B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31"/>
            <p:cNvGrpSpPr/>
            <p:nvPr/>
          </p:nvGrpSpPr>
          <p:grpSpPr>
            <a:xfrm>
              <a:off x="5354813" y="2842574"/>
              <a:ext cx="2853742" cy="1318719"/>
              <a:chOff x="-548936" y="2429924"/>
              <a:chExt cx="2422737" cy="1318719"/>
            </a:xfrm>
          </p:grpSpPr>
          <p:sp>
            <p:nvSpPr>
              <p:cNvPr id="1087" name="Google Shape;1087;p31"/>
              <p:cNvSpPr txBox="1"/>
              <p:nvPr/>
            </p:nvSpPr>
            <p:spPr>
              <a:xfrm>
                <a:off x="-159794" y="2429924"/>
                <a:ext cx="2033595" cy="3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rgbClr val="AD6B86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PIEZAS</a:t>
                </a:r>
                <a:endParaRPr sz="2000" dirty="0">
                  <a:solidFill>
                    <a:srgbClr val="AD6B86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088" name="Google Shape;1088;p31"/>
              <p:cNvSpPr txBox="1"/>
              <p:nvPr/>
            </p:nvSpPr>
            <p:spPr>
              <a:xfrm>
                <a:off x="-548936" y="2694940"/>
                <a:ext cx="2422736" cy="105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50 piezas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Precisión clave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Sketches, extrudes, revolves, tubos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Sketches bidimensionales + extrudes</a:t>
                </a:r>
              </a:p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Edge blends y chamfers para estética</a:t>
                </a:r>
              </a:p>
            </p:txBody>
          </p:sp>
        </p:grpSp>
      </p:grpSp>
      <p:grpSp>
        <p:nvGrpSpPr>
          <p:cNvPr id="1095" name="Google Shape;1095;p31"/>
          <p:cNvGrpSpPr/>
          <p:nvPr/>
        </p:nvGrpSpPr>
        <p:grpSpPr>
          <a:xfrm>
            <a:off x="3396191" y="1352062"/>
            <a:ext cx="403558" cy="403432"/>
            <a:chOff x="5642475" y="1435075"/>
            <a:chExt cx="481975" cy="481825"/>
          </a:xfrm>
        </p:grpSpPr>
        <p:sp>
          <p:nvSpPr>
            <p:cNvPr id="1096" name="Google Shape;1096;p31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08" name="Google Shape;1108;p31"/>
          <p:cNvGrpSpPr/>
          <p:nvPr/>
        </p:nvGrpSpPr>
        <p:grpSpPr>
          <a:xfrm rot="-305">
            <a:off x="4241647" y="2206370"/>
            <a:ext cx="350684" cy="365761"/>
            <a:chOff x="3357325" y="2093500"/>
            <a:chExt cx="311525" cy="322825"/>
          </a:xfrm>
        </p:grpSpPr>
        <p:sp>
          <p:nvSpPr>
            <p:cNvPr id="1109" name="Google Shape;1109;p3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" name="Google Shape;1559;p39">
            <a:extLst>
              <a:ext uri="{FF2B5EF4-FFF2-40B4-BE49-F238E27FC236}">
                <a16:creationId xmlns:a16="http://schemas.microsoft.com/office/drawing/2014/main" id="{051A37F7-2661-32FC-50DF-7084744A3E39}"/>
              </a:ext>
            </a:extLst>
          </p:cNvPr>
          <p:cNvGrpSpPr/>
          <p:nvPr/>
        </p:nvGrpSpPr>
        <p:grpSpPr>
          <a:xfrm>
            <a:off x="3337142" y="2976432"/>
            <a:ext cx="521529" cy="498410"/>
            <a:chOff x="-1333975" y="2365850"/>
            <a:chExt cx="292225" cy="293575"/>
          </a:xfrm>
          <a:solidFill>
            <a:schemeClr val="bg1"/>
          </a:solidFill>
        </p:grpSpPr>
        <p:sp>
          <p:nvSpPr>
            <p:cNvPr id="51" name="Google Shape;1560;p39">
              <a:extLst>
                <a:ext uri="{FF2B5EF4-FFF2-40B4-BE49-F238E27FC236}">
                  <a16:creationId xmlns:a16="http://schemas.microsoft.com/office/drawing/2014/main" id="{FDFE7DA2-F1E6-3FE0-829A-C08B55CCF4F6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1;p39">
              <a:extLst>
                <a:ext uri="{FF2B5EF4-FFF2-40B4-BE49-F238E27FC236}">
                  <a16:creationId xmlns:a16="http://schemas.microsoft.com/office/drawing/2014/main" id="{DFD1F1C3-8158-A5A9-9A70-3CF5922C2E35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2;p39">
              <a:extLst>
                <a:ext uri="{FF2B5EF4-FFF2-40B4-BE49-F238E27FC236}">
                  <a16:creationId xmlns:a16="http://schemas.microsoft.com/office/drawing/2014/main" id="{5013F45A-642B-4B4C-9ACC-C7EA674A34AB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3;p39">
              <a:extLst>
                <a:ext uri="{FF2B5EF4-FFF2-40B4-BE49-F238E27FC236}">
                  <a16:creationId xmlns:a16="http://schemas.microsoft.com/office/drawing/2014/main" id="{423C5D6A-ACCB-4BAD-7135-1052A023E440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4;p39">
              <a:extLst>
                <a:ext uri="{FF2B5EF4-FFF2-40B4-BE49-F238E27FC236}">
                  <a16:creationId xmlns:a16="http://schemas.microsoft.com/office/drawing/2014/main" id="{AB6A4DF9-508A-ADD7-80DB-797AA5B6673E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65;p39">
              <a:extLst>
                <a:ext uri="{FF2B5EF4-FFF2-40B4-BE49-F238E27FC236}">
                  <a16:creationId xmlns:a16="http://schemas.microsoft.com/office/drawing/2014/main" id="{0673ECFD-66F4-0C47-50C8-E8AB7E33CC59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66;p39">
              <a:extLst>
                <a:ext uri="{FF2B5EF4-FFF2-40B4-BE49-F238E27FC236}">
                  <a16:creationId xmlns:a16="http://schemas.microsoft.com/office/drawing/2014/main" id="{EA25DCF7-3CCC-36D3-0DC9-B56207D56E84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7603-CCA3-053A-F9DF-8F32AB6E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Piezas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A9AE82-6549-174B-77D5-C9C7ECD9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05709"/>
              </p:ext>
            </p:extLst>
          </p:nvPr>
        </p:nvGraphicFramePr>
        <p:xfrm>
          <a:off x="1572887" y="822244"/>
          <a:ext cx="2285277" cy="3650374"/>
        </p:xfrm>
        <a:graphic>
          <a:graphicData uri="http://schemas.openxmlformats.org/drawingml/2006/table">
            <a:tbl>
              <a:tblPr firstRow="1" firstCol="1" bandRow="1"/>
              <a:tblGrid>
                <a:gridCol w="242402">
                  <a:extLst>
                    <a:ext uri="{9D8B030D-6E8A-4147-A177-3AD203B41FA5}">
                      <a16:colId xmlns:a16="http://schemas.microsoft.com/office/drawing/2014/main" val="3217178496"/>
                    </a:ext>
                  </a:extLst>
                </a:gridCol>
                <a:gridCol w="1626646">
                  <a:extLst>
                    <a:ext uri="{9D8B030D-6E8A-4147-A177-3AD203B41FA5}">
                      <a16:colId xmlns:a16="http://schemas.microsoft.com/office/drawing/2014/main" val="3980551143"/>
                    </a:ext>
                  </a:extLst>
                </a:gridCol>
                <a:gridCol w="416229">
                  <a:extLst>
                    <a:ext uri="{9D8B030D-6E8A-4147-A177-3AD203B41FA5}">
                      <a16:colId xmlns:a16="http://schemas.microsoft.com/office/drawing/2014/main" val="4197640264"/>
                    </a:ext>
                  </a:extLst>
                </a:gridCol>
              </a:tblGrid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b="1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b="1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Pieza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b="1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Cant.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701156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Pendulum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Pivot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460717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Pendulum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Rod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163810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Pendulum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Head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09490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Pendulum Bob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87392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Pendulum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12495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389573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07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Door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785066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08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Base Board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930078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Front Board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538552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Ball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06419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Bow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648831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Bow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Pivot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53595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Hinge Section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921533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Hour Tube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095605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Hour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Pivot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304614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Winder Pivot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494621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Small shaft cap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350398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Small shaft cap-Flatted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870588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Shaft-74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121352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Hinge Pivot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248454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Pawl Pin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759602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Hour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Hand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322908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Minute Hand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280463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447620"/>
                  </a:ext>
                </a:extLst>
              </a:tr>
              <a:tr h="132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Gear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Spacer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9927" marR="499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8427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8F532C-B4F8-E793-3C28-66CDE3441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885872"/>
              </p:ext>
            </p:extLst>
          </p:nvPr>
        </p:nvGraphicFramePr>
        <p:xfrm>
          <a:off x="5393244" y="908329"/>
          <a:ext cx="2285276" cy="3509975"/>
        </p:xfrm>
        <a:graphic>
          <a:graphicData uri="http://schemas.openxmlformats.org/drawingml/2006/table">
            <a:tbl>
              <a:tblPr firstRow="1" firstCol="1" bandRow="1"/>
              <a:tblGrid>
                <a:gridCol w="242402">
                  <a:extLst>
                    <a:ext uri="{9D8B030D-6E8A-4147-A177-3AD203B41FA5}">
                      <a16:colId xmlns:a16="http://schemas.microsoft.com/office/drawing/2014/main" val="1702766215"/>
                    </a:ext>
                  </a:extLst>
                </a:gridCol>
                <a:gridCol w="1626645">
                  <a:extLst>
                    <a:ext uri="{9D8B030D-6E8A-4147-A177-3AD203B41FA5}">
                      <a16:colId xmlns:a16="http://schemas.microsoft.com/office/drawing/2014/main" val="3764829912"/>
                    </a:ext>
                  </a:extLst>
                </a:gridCol>
                <a:gridCol w="416229">
                  <a:extLst>
                    <a:ext uri="{9D8B030D-6E8A-4147-A177-3AD203B41FA5}">
                      <a16:colId xmlns:a16="http://schemas.microsoft.com/office/drawing/2014/main" val="3299240581"/>
                    </a:ext>
                  </a:extLst>
                </a:gridCol>
              </a:tblGrid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Hanger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459368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WINDER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22373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Drum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70295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Ratchet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2896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Pawl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60416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Shaft-100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589084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Ratchet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Pivot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046345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Shaft-80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904573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Escapement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957983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Yoke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893469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Escapement Wheel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36843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Gear Spacer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492952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 2-2 20 Teeth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055914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Door Catch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744588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58851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880811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1938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677760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527844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073355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60177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646090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00474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Hanger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Spacer</a:t>
                      </a:r>
                      <a:endParaRPr lang="es-MX" sz="900" dirty="0">
                        <a:effectLst/>
                        <a:latin typeface="Fira Sans" panose="020B05030500000200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070421"/>
                  </a:ext>
                </a:extLst>
              </a:tr>
              <a:tr h="138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Hanger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Spacer</a:t>
                      </a: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-Bottom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900" dirty="0">
                          <a:effectLst/>
                          <a:latin typeface="Fira Sans" panose="020B05030500000200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924" marR="5192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11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60246"/>
      </p:ext>
    </p:extLst>
  </p:cSld>
  <p:clrMapOvr>
    <a:masterClrMapping/>
  </p:clrMapOvr>
</p:sld>
</file>

<file path=ppt/theme/theme1.xml><?xml version="1.0" encoding="utf-8"?>
<a:theme xmlns:a="http://schemas.openxmlformats.org/drawingml/2006/main" name="Time (Clock)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BEBEBE"/>
      </a:lt2>
      <a:accent1>
        <a:srgbClr val="FD8845"/>
      </a:accent1>
      <a:accent2>
        <a:srgbClr val="EC4A91"/>
      </a:accent2>
      <a:accent3>
        <a:srgbClr val="C868E6"/>
      </a:accent3>
      <a:accent4>
        <a:srgbClr val="763AC7"/>
      </a:accent4>
      <a:accent5>
        <a:srgbClr val="5B71E9"/>
      </a:accent5>
      <a:accent6>
        <a:srgbClr val="0B379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682</Words>
  <Application>Microsoft Office PowerPoint</Application>
  <PresentationFormat>Presentación en pantalla (16:9)</PresentationFormat>
  <Paragraphs>371</Paragraphs>
  <Slides>24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Roboto</vt:lpstr>
      <vt:lpstr>Wingdings</vt:lpstr>
      <vt:lpstr>Calibri</vt:lpstr>
      <vt:lpstr>Fira Sans</vt:lpstr>
      <vt:lpstr>Fira Sans Medium</vt:lpstr>
      <vt:lpstr>Cambria Math</vt:lpstr>
      <vt:lpstr>Fira Sans Extra Condensed Medium</vt:lpstr>
      <vt:lpstr>Times New Roman</vt:lpstr>
      <vt:lpstr>Arial</vt:lpstr>
      <vt:lpstr>Time (Clock) Infographics by Slidesgo</vt:lpstr>
      <vt:lpstr>Proyecto Final: Reloj de Bolsillo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Distribución del trabajo en equipo</vt:lpstr>
      <vt:lpstr>Estrategia de Modelado</vt:lpstr>
      <vt:lpstr>Piezas</vt:lpstr>
      <vt:lpstr>Desarrollo de los engranes</vt:lpstr>
      <vt:lpstr>Presentación de PowerPoint</vt:lpstr>
      <vt:lpstr>Ensambles de Engranes</vt:lpstr>
      <vt:lpstr>Trenes de Engranes</vt:lpstr>
      <vt:lpstr>Piezas Complicadas</vt:lpstr>
      <vt:lpstr>Piezas Complicadas</vt:lpstr>
      <vt:lpstr>Piezas Complicadas</vt:lpstr>
      <vt:lpstr>Piezas Complicadas</vt:lpstr>
      <vt:lpstr>Estrategia de Ensamble y Animación</vt:lpstr>
      <vt:lpstr>Presentación de PowerPoint</vt:lpstr>
      <vt:lpstr>Análisis de Elemento Finito: Materiales</vt:lpstr>
      <vt:lpstr>Análisis de Elemento Finito: 28_Hanger</vt:lpstr>
      <vt:lpstr>Análisis de Elemento Finito: 10,11,12  Bow</vt:lpstr>
      <vt:lpstr>Análisis de Elemento Finito: 30_Rope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(Clock) Infographics</dc:title>
  <dc:creator>Mariana Zapata</dc:creator>
  <cp:lastModifiedBy>pace28</cp:lastModifiedBy>
  <cp:revision>12</cp:revision>
  <dcterms:modified xsi:type="dcterms:W3CDTF">2022-06-03T19:09:20Z</dcterms:modified>
</cp:coreProperties>
</file>